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304" r:id="rId2"/>
    <p:sldId id="313" r:id="rId3"/>
    <p:sldId id="309" r:id="rId4"/>
    <p:sldId id="305" r:id="rId5"/>
    <p:sldId id="289" r:id="rId6"/>
    <p:sldId id="310" r:id="rId7"/>
    <p:sldId id="299" r:id="rId8"/>
    <p:sldId id="291" r:id="rId9"/>
    <p:sldId id="292" r:id="rId10"/>
    <p:sldId id="293" r:id="rId11"/>
    <p:sldId id="312" r:id="rId12"/>
    <p:sldId id="294" r:id="rId13"/>
    <p:sldId id="295" r:id="rId14"/>
    <p:sldId id="296" r:id="rId15"/>
    <p:sldId id="297" r:id="rId16"/>
    <p:sldId id="318" r:id="rId17"/>
    <p:sldId id="324" r:id="rId18"/>
    <p:sldId id="314" r:id="rId19"/>
    <p:sldId id="317" r:id="rId20"/>
    <p:sldId id="316" r:id="rId21"/>
    <p:sldId id="315" r:id="rId22"/>
    <p:sldId id="319" r:id="rId23"/>
    <p:sldId id="320" r:id="rId24"/>
    <p:sldId id="321" r:id="rId25"/>
    <p:sldId id="322" r:id="rId26"/>
    <p:sldId id="323" r:id="rId27"/>
    <p:sldId id="298" r:id="rId28"/>
    <p:sldId id="307" r:id="rId29"/>
    <p:sldId id="308" r:id="rId30"/>
    <p:sldId id="284" r:id="rId31"/>
    <p:sldId id="285" r:id="rId3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629" autoAdjust="0"/>
    <p:restoredTop sz="93229" autoAdjust="0"/>
  </p:normalViewPr>
  <p:slideViewPr>
    <p:cSldViewPr>
      <p:cViewPr>
        <p:scale>
          <a:sx n="75" d="100"/>
          <a:sy n="75" d="100"/>
        </p:scale>
        <p:origin x="-1714" y="-230"/>
      </p:cViewPr>
      <p:guideLst>
        <p:guide orient="horz" pos="2160"/>
        <p:guide pos="2880"/>
      </p:guideLst>
    </p:cSldViewPr>
  </p:slideViewPr>
  <p:outlineViewPr>
    <p:cViewPr>
      <p:scale>
        <a:sx n="33" d="100"/>
        <a:sy n="33" d="100"/>
      </p:scale>
      <p:origin x="0" y="457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95" name="Group 94"/>
          <p:cNvGrpSpPr/>
          <p:nvPr/>
        </p:nvGrpSpPr>
        <p:grpSpPr>
          <a:xfrm>
            <a:off x="0" y="-30477"/>
            <a:ext cx="9067800" cy="6889273"/>
            <a:chOff x="0" y="-30477"/>
            <a:chExt cx="9067800" cy="6889273"/>
          </a:xfrm>
        </p:grpSpPr>
        <p:cxnSp>
          <p:nvCxnSpPr>
            <p:cNvPr id="110" name="Straight Connector 109"/>
            <p:cNvCxnSpPr/>
            <p:nvPr/>
          </p:nvCxnSpPr>
          <p:spPr>
            <a:xfrm rot="16200000" flipH="1">
              <a:off x="-1447800" y="3352800"/>
              <a:ext cx="68580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7" name="Straight Connector 176"/>
            <p:cNvCxnSpPr/>
            <p:nvPr/>
          </p:nvCxnSpPr>
          <p:spPr>
            <a:xfrm rot="16200000" flipH="1">
              <a:off x="-1638300" y="3238500"/>
              <a:ext cx="685800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8" name="Straight Connector 177"/>
            <p:cNvCxnSpPr/>
            <p:nvPr/>
          </p:nvCxnSpPr>
          <p:spPr>
            <a:xfrm rot="5400000">
              <a:off x="-1485900" y="3238500"/>
              <a:ext cx="685800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1" name="Straight Connector 180"/>
            <p:cNvCxnSpPr/>
            <p:nvPr/>
          </p:nvCxnSpPr>
          <p:spPr>
            <a:xfrm rot="5400000">
              <a:off x="-3238500" y="3314700"/>
              <a:ext cx="6858000" cy="228600"/>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p:cNvCxnSpPr/>
            <p:nvPr/>
          </p:nvCxnSpPr>
          <p:spPr>
            <a:xfrm rot="16200000" flipH="1">
              <a:off x="-3314700" y="3314700"/>
              <a:ext cx="6858000" cy="228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3" name="Straight Connector 182"/>
            <p:cNvCxnSpPr/>
            <p:nvPr/>
          </p:nvCxnSpPr>
          <p:spPr>
            <a:xfrm rot="16200000" flipH="1">
              <a:off x="-1371600" y="2971800"/>
              <a:ext cx="6858000" cy="914400"/>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p:cNvCxnSpPr/>
            <p:nvPr/>
          </p:nvCxnSpPr>
          <p:spPr>
            <a:xfrm rot="16200000" flipH="1">
              <a:off x="-2819400" y="3200400"/>
              <a:ext cx="6858000" cy="457200"/>
            </a:xfrm>
            <a:prstGeom prst="line">
              <a:avLst/>
            </a:prstGeom>
            <a:ln>
              <a:solidFill>
                <a:schemeClr val="accent1">
                  <a:alpha val="90000"/>
                </a:schemeClr>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p:nvCxnSpPr>
          <p:spPr>
            <a:xfrm rot="5400000">
              <a:off x="-2705099" y="3238500"/>
              <a:ext cx="6858000" cy="38100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86" name="Straight Connector 185"/>
            <p:cNvCxnSpPr/>
            <p:nvPr/>
          </p:nvCxnSpPr>
          <p:spPr>
            <a:xfrm rot="16200000" flipH="1">
              <a:off x="-2133600" y="3200400"/>
              <a:ext cx="6858000" cy="457199"/>
            </a:xfrm>
            <a:prstGeom prst="line">
              <a:avLst/>
            </a:prstGeom>
            <a:ln w="38100">
              <a:solidFill>
                <a:schemeClr val="accent1">
                  <a:alpha val="47000"/>
                </a:schemeClr>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p:nvCxnSpPr>
          <p:spPr>
            <a:xfrm rot="16200000" flipH="1">
              <a:off x="-3124200" y="3276600"/>
              <a:ext cx="685800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8" name="Straight Connector 187"/>
            <p:cNvCxnSpPr/>
            <p:nvPr/>
          </p:nvCxnSpPr>
          <p:spPr>
            <a:xfrm rot="16200000" flipH="1">
              <a:off x="-1828799" y="3352799"/>
              <a:ext cx="6858000" cy="152401"/>
            </a:xfrm>
            <a:prstGeom prst="line">
              <a:avLst/>
            </a:prstGeom>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p:nvCxnSpPr>
          <p:spPr>
            <a:xfrm rot="16200000" flipH="1">
              <a:off x="-2819400" y="3352800"/>
              <a:ext cx="6858000"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190" name="Straight Connector 189"/>
            <p:cNvCxnSpPr/>
            <p:nvPr/>
          </p:nvCxnSpPr>
          <p:spPr>
            <a:xfrm rot="16200000" flipH="1">
              <a:off x="-2438400" y="3124200"/>
              <a:ext cx="6858000" cy="60960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p:cNvCxnSpPr/>
            <p:nvPr/>
          </p:nvCxnSpPr>
          <p:spPr>
            <a:xfrm rot="5400000">
              <a:off x="-1731645" y="2722245"/>
              <a:ext cx="6858000" cy="1413510"/>
            </a:xfrm>
            <a:prstGeom prst="line">
              <a:avLst/>
            </a:prstGeom>
            <a:ln>
              <a:solidFill>
                <a:schemeClr val="accent1">
                  <a:alpha val="39000"/>
                </a:schemeClr>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p:cNvCxnSpPr/>
            <p:nvPr/>
          </p:nvCxnSpPr>
          <p:spPr>
            <a:xfrm rot="5400000">
              <a:off x="-1142048" y="3277552"/>
              <a:ext cx="6858000" cy="302895"/>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169" name="Straight Connector 168"/>
            <p:cNvCxnSpPr/>
            <p:nvPr/>
          </p:nvCxnSpPr>
          <p:spPr>
            <a:xfrm rot="5400000">
              <a:off x="-914400" y="3276600"/>
              <a:ext cx="685800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3" name="Straight Connector 172"/>
            <p:cNvCxnSpPr/>
            <p:nvPr/>
          </p:nvCxnSpPr>
          <p:spPr>
            <a:xfrm rot="5400000">
              <a:off x="-1855470" y="3227070"/>
              <a:ext cx="6858000" cy="40386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p:nvCxnSpPr>
          <p:spPr>
            <a:xfrm rot="16200000" flipH="1">
              <a:off x="-2643187" y="3252788"/>
              <a:ext cx="6858000" cy="352425"/>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45" name="Straight Connector 144"/>
            <p:cNvCxnSpPr/>
            <p:nvPr/>
          </p:nvCxnSpPr>
          <p:spPr>
            <a:xfrm rot="16200000" flipH="1">
              <a:off x="-1954530" y="3326130"/>
              <a:ext cx="6858000" cy="205740"/>
            </a:xfrm>
            <a:prstGeom prst="line">
              <a:avLst/>
            </a:prstGeom>
            <a:ln w="50800">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rot="16200000" flipH="1">
              <a:off x="-2362200" y="3352800"/>
              <a:ext cx="68580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9" name="Straight Connector 208"/>
            <p:cNvCxnSpPr/>
            <p:nvPr/>
          </p:nvCxnSpPr>
          <p:spPr>
            <a:xfrm rot="16200000" flipH="1">
              <a:off x="-2133600" y="3352800"/>
              <a:ext cx="6858000"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210" name="Straight Connector 209"/>
            <p:cNvCxnSpPr/>
            <p:nvPr/>
          </p:nvCxnSpPr>
          <p:spPr>
            <a:xfrm rot="16200000" flipH="1">
              <a:off x="1066800" y="3352800"/>
              <a:ext cx="68580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1" name="Straight Connector 210"/>
            <p:cNvCxnSpPr/>
            <p:nvPr/>
          </p:nvCxnSpPr>
          <p:spPr>
            <a:xfrm rot="16200000" flipH="1">
              <a:off x="876300" y="3238500"/>
              <a:ext cx="685800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2" name="Straight Connector 211"/>
            <p:cNvCxnSpPr/>
            <p:nvPr/>
          </p:nvCxnSpPr>
          <p:spPr>
            <a:xfrm rot="5400000">
              <a:off x="1028700" y="3238500"/>
              <a:ext cx="6858000" cy="381000"/>
            </a:xfrm>
            <a:prstGeom prst="line">
              <a:avLst/>
            </a:prstGeom>
            <a:ln w="47625">
              <a:solidFill>
                <a:schemeClr val="accent1">
                  <a:alpha val="63000"/>
                </a:schemeClr>
              </a:solidFill>
            </a:ln>
          </p:spPr>
          <p:style>
            <a:lnRef idx="1">
              <a:schemeClr val="accent1"/>
            </a:lnRef>
            <a:fillRef idx="0">
              <a:schemeClr val="accent1"/>
            </a:fillRef>
            <a:effectRef idx="0">
              <a:schemeClr val="accent1"/>
            </a:effectRef>
            <a:fontRef idx="minor">
              <a:schemeClr val="tx1"/>
            </a:fontRef>
          </p:style>
        </p:cxnSp>
        <p:cxnSp>
          <p:nvCxnSpPr>
            <p:cNvPr id="213" name="Straight Connector 212"/>
            <p:cNvCxnSpPr/>
            <p:nvPr/>
          </p:nvCxnSpPr>
          <p:spPr>
            <a:xfrm rot="5400000">
              <a:off x="-723900" y="3314700"/>
              <a:ext cx="6858000" cy="228600"/>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214" name="Straight Connector 213"/>
            <p:cNvCxnSpPr/>
            <p:nvPr/>
          </p:nvCxnSpPr>
          <p:spPr>
            <a:xfrm rot="16200000" flipH="1">
              <a:off x="-800100" y="3314700"/>
              <a:ext cx="6858000" cy="228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5" name="Straight Connector 214"/>
            <p:cNvCxnSpPr/>
            <p:nvPr/>
          </p:nvCxnSpPr>
          <p:spPr>
            <a:xfrm rot="5400000">
              <a:off x="-152400" y="3429000"/>
              <a:ext cx="6858000" cy="1588"/>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216" name="Straight Connector 215"/>
            <p:cNvCxnSpPr/>
            <p:nvPr/>
          </p:nvCxnSpPr>
          <p:spPr>
            <a:xfrm rot="16200000" flipH="1">
              <a:off x="-304800" y="3200400"/>
              <a:ext cx="6858000" cy="457200"/>
            </a:xfrm>
            <a:prstGeom prst="line">
              <a:avLst/>
            </a:prstGeom>
            <a:ln w="47625">
              <a:solidFill>
                <a:schemeClr val="accent1">
                  <a:alpha val="63000"/>
                </a:schemeClr>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p:cNvCxnSpPr/>
            <p:nvPr/>
          </p:nvCxnSpPr>
          <p:spPr>
            <a:xfrm rot="5400000">
              <a:off x="-190499" y="3238500"/>
              <a:ext cx="6858000" cy="381000"/>
            </a:xfrm>
            <a:prstGeom prst="line">
              <a:avLst/>
            </a:prstGeom>
            <a:ln w="50800">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218" name="Straight Connector 217"/>
            <p:cNvCxnSpPr/>
            <p:nvPr/>
          </p:nvCxnSpPr>
          <p:spPr>
            <a:xfrm rot="16200000" flipH="1">
              <a:off x="381000" y="3200400"/>
              <a:ext cx="6858000" cy="457199"/>
            </a:xfrm>
            <a:prstGeom prst="line">
              <a:avLst/>
            </a:prstGeom>
            <a:ln w="38100">
              <a:solidFill>
                <a:schemeClr val="accent1">
                  <a:alpha val="47000"/>
                </a:schemeClr>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p:cNvCxnSpPr/>
            <p:nvPr/>
          </p:nvCxnSpPr>
          <p:spPr>
            <a:xfrm rot="16200000" flipH="1">
              <a:off x="-609600" y="3276600"/>
              <a:ext cx="685800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0" name="Straight Connector 219"/>
            <p:cNvCxnSpPr/>
            <p:nvPr/>
          </p:nvCxnSpPr>
          <p:spPr>
            <a:xfrm rot="16200000" flipH="1">
              <a:off x="685801" y="3352799"/>
              <a:ext cx="6858000" cy="152401"/>
            </a:xfrm>
            <a:prstGeom prst="line">
              <a:avLst/>
            </a:prstGeom>
            <a:ln w="50800">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p:cNvCxnSpPr/>
            <p:nvPr/>
          </p:nvCxnSpPr>
          <p:spPr>
            <a:xfrm rot="16200000" flipH="1">
              <a:off x="-304800" y="3352800"/>
              <a:ext cx="6858000"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222" name="Straight Connector 221"/>
            <p:cNvCxnSpPr/>
            <p:nvPr/>
          </p:nvCxnSpPr>
          <p:spPr>
            <a:xfrm rot="5400000">
              <a:off x="-1028700" y="3314700"/>
              <a:ext cx="6858000" cy="22860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p:cNvCxnSpPr/>
            <p:nvPr/>
          </p:nvCxnSpPr>
          <p:spPr>
            <a:xfrm rot="5400000">
              <a:off x="782955" y="2722245"/>
              <a:ext cx="6858000" cy="1413510"/>
            </a:xfrm>
            <a:prstGeom prst="line">
              <a:avLst/>
            </a:prstGeom>
            <a:ln>
              <a:solidFill>
                <a:schemeClr val="accent1">
                  <a:alpha val="39000"/>
                </a:schemeClr>
              </a:solidFill>
            </a:ln>
          </p:spPr>
          <p:style>
            <a:lnRef idx="1">
              <a:schemeClr val="accent1"/>
            </a:lnRef>
            <a:fillRef idx="0">
              <a:schemeClr val="accent1"/>
            </a:fillRef>
            <a:effectRef idx="0">
              <a:schemeClr val="accent1"/>
            </a:effectRef>
            <a:fontRef idx="minor">
              <a:schemeClr val="tx1"/>
            </a:fontRef>
          </p:style>
        </p:cxnSp>
        <p:cxnSp>
          <p:nvCxnSpPr>
            <p:cNvPr id="224" name="Straight Connector 223"/>
            <p:cNvCxnSpPr/>
            <p:nvPr/>
          </p:nvCxnSpPr>
          <p:spPr>
            <a:xfrm rot="5400000">
              <a:off x="1372552" y="3277552"/>
              <a:ext cx="6858000" cy="302895"/>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225" name="Straight Connector 224"/>
            <p:cNvCxnSpPr/>
            <p:nvPr/>
          </p:nvCxnSpPr>
          <p:spPr>
            <a:xfrm rot="5400000">
              <a:off x="1600200" y="3352800"/>
              <a:ext cx="68580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6" name="Straight Connector 225"/>
            <p:cNvCxnSpPr/>
            <p:nvPr/>
          </p:nvCxnSpPr>
          <p:spPr>
            <a:xfrm rot="5400000">
              <a:off x="659130" y="3227070"/>
              <a:ext cx="6858000" cy="40386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27" name="Straight Connector 226"/>
            <p:cNvCxnSpPr/>
            <p:nvPr/>
          </p:nvCxnSpPr>
          <p:spPr>
            <a:xfrm rot="16200000" flipH="1">
              <a:off x="-128587" y="3252788"/>
              <a:ext cx="6858000" cy="352425"/>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28" name="Straight Connector 227"/>
            <p:cNvCxnSpPr/>
            <p:nvPr/>
          </p:nvCxnSpPr>
          <p:spPr>
            <a:xfrm rot="16200000" flipH="1">
              <a:off x="560070" y="3326130"/>
              <a:ext cx="6858000" cy="20574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9" name="Straight Connector 228"/>
            <p:cNvCxnSpPr/>
            <p:nvPr/>
          </p:nvCxnSpPr>
          <p:spPr>
            <a:xfrm rot="16200000" flipH="1">
              <a:off x="152400" y="3352800"/>
              <a:ext cx="68580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0" name="Straight Connector 229"/>
            <p:cNvCxnSpPr/>
            <p:nvPr/>
          </p:nvCxnSpPr>
          <p:spPr>
            <a:xfrm rot="16200000" flipH="1">
              <a:off x="381000" y="3352800"/>
              <a:ext cx="6858000"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237" name="Straight Connector 236"/>
            <p:cNvCxnSpPr/>
            <p:nvPr/>
          </p:nvCxnSpPr>
          <p:spPr>
            <a:xfrm rot="16200000" flipH="1">
              <a:off x="2743200" y="3352801"/>
              <a:ext cx="6858000" cy="152400"/>
            </a:xfrm>
            <a:prstGeom prst="line">
              <a:avLst/>
            </a:prstGeom>
            <a:ln w="50800">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238" name="Straight Connector 237"/>
            <p:cNvCxnSpPr/>
            <p:nvPr/>
          </p:nvCxnSpPr>
          <p:spPr>
            <a:xfrm rot="16200000" flipH="1">
              <a:off x="2095501" y="3238501"/>
              <a:ext cx="685800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9" name="Straight Connector 238"/>
            <p:cNvCxnSpPr/>
            <p:nvPr/>
          </p:nvCxnSpPr>
          <p:spPr>
            <a:xfrm rot="5400000">
              <a:off x="2705100" y="3238501"/>
              <a:ext cx="685800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0" name="Straight Connector 239"/>
            <p:cNvCxnSpPr/>
            <p:nvPr/>
          </p:nvCxnSpPr>
          <p:spPr>
            <a:xfrm rot="5400000">
              <a:off x="1828801" y="3276600"/>
              <a:ext cx="6857999" cy="304800"/>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241" name="Straight Connector 240"/>
            <p:cNvCxnSpPr/>
            <p:nvPr/>
          </p:nvCxnSpPr>
          <p:spPr>
            <a:xfrm rot="16200000" flipH="1">
              <a:off x="1066800" y="3200402"/>
              <a:ext cx="6858000" cy="457199"/>
            </a:xfrm>
            <a:prstGeom prst="line">
              <a:avLst/>
            </a:prstGeom>
            <a:ln w="38100">
              <a:solidFill>
                <a:schemeClr val="accent1">
                  <a:alpha val="47000"/>
                </a:schemeClr>
              </a:solidFill>
            </a:ln>
          </p:spPr>
          <p:style>
            <a:lnRef idx="1">
              <a:schemeClr val="accent1"/>
            </a:lnRef>
            <a:fillRef idx="0">
              <a:schemeClr val="accent1"/>
            </a:fillRef>
            <a:effectRef idx="0">
              <a:schemeClr val="accent1"/>
            </a:effectRef>
            <a:fontRef idx="minor">
              <a:schemeClr val="tx1"/>
            </a:fontRef>
          </p:style>
        </p:cxnSp>
        <p:cxnSp>
          <p:nvCxnSpPr>
            <p:cNvPr id="242" name="Straight Connector 241"/>
            <p:cNvCxnSpPr/>
            <p:nvPr/>
          </p:nvCxnSpPr>
          <p:spPr>
            <a:xfrm rot="16200000" flipH="1">
              <a:off x="2362201" y="3352800"/>
              <a:ext cx="6858000" cy="152401"/>
            </a:xfrm>
            <a:prstGeom prst="line">
              <a:avLst/>
            </a:prstGeom>
          </p:spPr>
          <p:style>
            <a:lnRef idx="1">
              <a:schemeClr val="accent1"/>
            </a:lnRef>
            <a:fillRef idx="0">
              <a:schemeClr val="accent1"/>
            </a:fillRef>
            <a:effectRef idx="0">
              <a:schemeClr val="accent1"/>
            </a:effectRef>
            <a:fontRef idx="minor">
              <a:schemeClr val="tx1"/>
            </a:fontRef>
          </p:style>
        </p:cxnSp>
        <p:cxnSp>
          <p:nvCxnSpPr>
            <p:cNvPr id="243" name="Straight Connector 242"/>
            <p:cNvCxnSpPr/>
            <p:nvPr/>
          </p:nvCxnSpPr>
          <p:spPr>
            <a:xfrm rot="5400000">
              <a:off x="2646045" y="2722246"/>
              <a:ext cx="6858000" cy="1413510"/>
            </a:xfrm>
            <a:prstGeom prst="line">
              <a:avLst/>
            </a:prstGeom>
            <a:ln>
              <a:solidFill>
                <a:schemeClr val="accent1">
                  <a:alpha val="56000"/>
                </a:schemeClr>
              </a:solidFill>
            </a:ln>
          </p:spPr>
          <p:style>
            <a:lnRef idx="1">
              <a:schemeClr val="accent1"/>
            </a:lnRef>
            <a:fillRef idx="0">
              <a:schemeClr val="accent1"/>
            </a:fillRef>
            <a:effectRef idx="0">
              <a:schemeClr val="accent1"/>
            </a:effectRef>
            <a:fontRef idx="minor">
              <a:schemeClr val="tx1"/>
            </a:fontRef>
          </p:style>
        </p:cxnSp>
        <p:cxnSp>
          <p:nvCxnSpPr>
            <p:cNvPr id="244" name="Straight Connector 243"/>
            <p:cNvCxnSpPr/>
            <p:nvPr/>
          </p:nvCxnSpPr>
          <p:spPr>
            <a:xfrm rot="5400000">
              <a:off x="3048952" y="3277553"/>
              <a:ext cx="6858000" cy="302895"/>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245" name="Straight Connector 244"/>
            <p:cNvCxnSpPr/>
            <p:nvPr/>
          </p:nvCxnSpPr>
          <p:spPr>
            <a:xfrm rot="5400000">
              <a:off x="2895600" y="3276601"/>
              <a:ext cx="685800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6" name="Straight Connector 245"/>
            <p:cNvCxnSpPr/>
            <p:nvPr/>
          </p:nvCxnSpPr>
          <p:spPr>
            <a:xfrm rot="5400000">
              <a:off x="2388870" y="3227071"/>
              <a:ext cx="6858000" cy="40386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47" name="Straight Connector 246"/>
            <p:cNvCxnSpPr/>
            <p:nvPr/>
          </p:nvCxnSpPr>
          <p:spPr>
            <a:xfrm rot="16200000" flipH="1">
              <a:off x="2236470" y="3326131"/>
              <a:ext cx="6858000" cy="20574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8" name="Straight Connector 247"/>
            <p:cNvCxnSpPr/>
            <p:nvPr/>
          </p:nvCxnSpPr>
          <p:spPr>
            <a:xfrm rot="16200000" flipH="1">
              <a:off x="1752600" y="3352801"/>
              <a:ext cx="68580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9" name="Straight Connector 248"/>
            <p:cNvCxnSpPr/>
            <p:nvPr/>
          </p:nvCxnSpPr>
          <p:spPr>
            <a:xfrm rot="16200000" flipH="1">
              <a:off x="1981200" y="3352800"/>
              <a:ext cx="6858000"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250" name="Straight Connector 249"/>
            <p:cNvCxnSpPr/>
            <p:nvPr/>
          </p:nvCxnSpPr>
          <p:spPr>
            <a:xfrm rot="5400000">
              <a:off x="3467100" y="3314701"/>
              <a:ext cx="6858000" cy="228600"/>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251" name="Straight Connector 250"/>
            <p:cNvCxnSpPr/>
            <p:nvPr/>
          </p:nvCxnSpPr>
          <p:spPr>
            <a:xfrm rot="16200000" flipH="1">
              <a:off x="3467099" y="3314701"/>
              <a:ext cx="6858000" cy="228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2" name="Straight Connector 251"/>
            <p:cNvCxnSpPr/>
            <p:nvPr/>
          </p:nvCxnSpPr>
          <p:spPr>
            <a:xfrm rot="5400000">
              <a:off x="4038600" y="3429001"/>
              <a:ext cx="6858000" cy="1588"/>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253" name="Straight Connector 252"/>
            <p:cNvCxnSpPr/>
            <p:nvPr/>
          </p:nvCxnSpPr>
          <p:spPr>
            <a:xfrm rot="16200000" flipH="1">
              <a:off x="3886200" y="3200401"/>
              <a:ext cx="6858000" cy="457200"/>
            </a:xfrm>
            <a:prstGeom prst="line">
              <a:avLst/>
            </a:prstGeom>
            <a:ln>
              <a:solidFill>
                <a:schemeClr val="accent1">
                  <a:alpha val="90000"/>
                </a:schemeClr>
              </a:solidFill>
            </a:ln>
          </p:spPr>
          <p:style>
            <a:lnRef idx="1">
              <a:schemeClr val="accent1"/>
            </a:lnRef>
            <a:fillRef idx="0">
              <a:schemeClr val="accent1"/>
            </a:fillRef>
            <a:effectRef idx="0">
              <a:schemeClr val="accent1"/>
            </a:effectRef>
            <a:fontRef idx="minor">
              <a:schemeClr val="tx1"/>
            </a:fontRef>
          </p:style>
        </p:cxnSp>
        <p:cxnSp>
          <p:nvCxnSpPr>
            <p:cNvPr id="254" name="Straight Connector 253"/>
            <p:cNvCxnSpPr/>
            <p:nvPr/>
          </p:nvCxnSpPr>
          <p:spPr>
            <a:xfrm rot="5400000">
              <a:off x="4000501" y="3238501"/>
              <a:ext cx="6858000" cy="38100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55" name="Straight Connector 254"/>
            <p:cNvCxnSpPr/>
            <p:nvPr/>
          </p:nvCxnSpPr>
          <p:spPr>
            <a:xfrm rot="16200000" flipH="1">
              <a:off x="4572000" y="3200401"/>
              <a:ext cx="6858000" cy="457199"/>
            </a:xfrm>
            <a:prstGeom prst="line">
              <a:avLst/>
            </a:prstGeom>
            <a:ln w="38100">
              <a:solidFill>
                <a:schemeClr val="accent1">
                  <a:alpha val="47000"/>
                </a:schemeClr>
              </a:solidFill>
            </a:ln>
          </p:spPr>
          <p:style>
            <a:lnRef idx="1">
              <a:schemeClr val="accent1"/>
            </a:lnRef>
            <a:fillRef idx="0">
              <a:schemeClr val="accent1"/>
            </a:fillRef>
            <a:effectRef idx="0">
              <a:schemeClr val="accent1"/>
            </a:effectRef>
            <a:fontRef idx="minor">
              <a:schemeClr val="tx1"/>
            </a:fontRef>
          </p:style>
        </p:cxnSp>
        <p:cxnSp>
          <p:nvCxnSpPr>
            <p:cNvPr id="257" name="Straight Connector 256"/>
            <p:cNvCxnSpPr/>
            <p:nvPr/>
          </p:nvCxnSpPr>
          <p:spPr>
            <a:xfrm rot="16200000" flipH="1">
              <a:off x="3733800" y="3352800"/>
              <a:ext cx="6858000"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258" name="Straight Connector 257"/>
            <p:cNvCxnSpPr/>
            <p:nvPr/>
          </p:nvCxnSpPr>
          <p:spPr>
            <a:xfrm rot="5400000">
              <a:off x="3619500" y="3314700"/>
              <a:ext cx="6858000" cy="22860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9" name="Straight Connector 258"/>
            <p:cNvCxnSpPr/>
            <p:nvPr/>
          </p:nvCxnSpPr>
          <p:spPr>
            <a:xfrm rot="16200000" flipH="1">
              <a:off x="4214813" y="3252788"/>
              <a:ext cx="6858000" cy="352425"/>
            </a:xfrm>
            <a:prstGeom prst="line">
              <a:avLst/>
            </a:prstGeom>
            <a:ln w="15875">
              <a:solidFill>
                <a:schemeClr val="accent1">
                  <a:alpha val="72000"/>
                </a:schemeClr>
              </a:solidFill>
            </a:ln>
          </p:spPr>
          <p:style>
            <a:lnRef idx="1">
              <a:schemeClr val="accent1"/>
            </a:lnRef>
            <a:fillRef idx="0">
              <a:schemeClr val="accent1"/>
            </a:fillRef>
            <a:effectRef idx="0">
              <a:schemeClr val="accent1"/>
            </a:effectRef>
            <a:fontRef idx="minor">
              <a:schemeClr val="tx1"/>
            </a:fontRef>
          </p:style>
        </p:cxnSp>
        <p:cxnSp>
          <p:nvCxnSpPr>
            <p:cNvPr id="260" name="Straight Connector 259"/>
            <p:cNvCxnSpPr/>
            <p:nvPr/>
          </p:nvCxnSpPr>
          <p:spPr>
            <a:xfrm rot="16200000" flipH="1">
              <a:off x="4751070" y="3326131"/>
              <a:ext cx="6858000" cy="20574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1" name="Straight Connector 260"/>
            <p:cNvCxnSpPr/>
            <p:nvPr/>
          </p:nvCxnSpPr>
          <p:spPr>
            <a:xfrm rot="16200000" flipH="1">
              <a:off x="4343400" y="3352801"/>
              <a:ext cx="68580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2" name="Straight Connector 261"/>
            <p:cNvCxnSpPr/>
            <p:nvPr/>
          </p:nvCxnSpPr>
          <p:spPr>
            <a:xfrm rot="16200000" flipH="1">
              <a:off x="4572000" y="3352801"/>
              <a:ext cx="6858000"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264" name="Straight Connector 263"/>
            <p:cNvCxnSpPr/>
            <p:nvPr/>
          </p:nvCxnSpPr>
          <p:spPr>
            <a:xfrm rot="16200000" flipH="1">
              <a:off x="5257800" y="3352802"/>
              <a:ext cx="68580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5" name="Straight Connector 264"/>
            <p:cNvCxnSpPr/>
            <p:nvPr/>
          </p:nvCxnSpPr>
          <p:spPr>
            <a:xfrm rot="16200000" flipH="1">
              <a:off x="5067300" y="3238502"/>
              <a:ext cx="685800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6" name="Straight Connector 265"/>
            <p:cNvCxnSpPr/>
            <p:nvPr/>
          </p:nvCxnSpPr>
          <p:spPr>
            <a:xfrm rot="5400000">
              <a:off x="5219700" y="3238502"/>
              <a:ext cx="6858000" cy="381000"/>
            </a:xfrm>
            <a:prstGeom prst="line">
              <a:avLst/>
            </a:prstGeom>
            <a:ln w="50800">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267" name="Straight Connector 266"/>
            <p:cNvCxnSpPr/>
            <p:nvPr/>
          </p:nvCxnSpPr>
          <p:spPr>
            <a:xfrm rot="16200000" flipH="1">
              <a:off x="4876801" y="3352801"/>
              <a:ext cx="6858000" cy="152401"/>
            </a:xfrm>
            <a:prstGeom prst="line">
              <a:avLst/>
            </a:prstGeom>
          </p:spPr>
          <p:style>
            <a:lnRef idx="1">
              <a:schemeClr val="accent1"/>
            </a:lnRef>
            <a:fillRef idx="0">
              <a:schemeClr val="accent1"/>
            </a:fillRef>
            <a:effectRef idx="0">
              <a:schemeClr val="accent1"/>
            </a:effectRef>
            <a:fontRef idx="minor">
              <a:schemeClr val="tx1"/>
            </a:fontRef>
          </p:style>
        </p:cxnSp>
        <p:cxnSp>
          <p:nvCxnSpPr>
            <p:cNvPr id="268" name="Straight Connector 267"/>
            <p:cNvCxnSpPr/>
            <p:nvPr/>
          </p:nvCxnSpPr>
          <p:spPr>
            <a:xfrm rot="5400000">
              <a:off x="5527994" y="3318196"/>
              <a:ext cx="6888479" cy="191133"/>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270" name="Straight Connector 269"/>
            <p:cNvCxnSpPr/>
            <p:nvPr/>
          </p:nvCxnSpPr>
          <p:spPr>
            <a:xfrm rot="5400000">
              <a:off x="4850130" y="3227072"/>
              <a:ext cx="6858000" cy="403860"/>
            </a:xfrm>
            <a:prstGeom prst="line">
              <a:avLst/>
            </a:prstGeom>
            <a:ln w="47625">
              <a:solidFill>
                <a:schemeClr val="accent1">
                  <a:alpha val="63000"/>
                </a:schemeClr>
              </a:solidFill>
            </a:ln>
          </p:spPr>
          <p:style>
            <a:lnRef idx="1">
              <a:schemeClr val="accent1"/>
            </a:lnRef>
            <a:fillRef idx="0">
              <a:schemeClr val="accent1"/>
            </a:fillRef>
            <a:effectRef idx="0">
              <a:schemeClr val="accent1"/>
            </a:effectRef>
            <a:fontRef idx="minor">
              <a:schemeClr val="tx1"/>
            </a:fontRef>
          </p:style>
        </p:cxnSp>
        <p:cxnSp>
          <p:nvCxnSpPr>
            <p:cNvPr id="271" name="Straight Connector 270"/>
            <p:cNvCxnSpPr/>
            <p:nvPr/>
          </p:nvCxnSpPr>
          <p:spPr>
            <a:xfrm rot="16200000" flipH="1">
              <a:off x="4751070" y="3326132"/>
              <a:ext cx="6858000" cy="20574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8" name="Straight Connector 277"/>
            <p:cNvCxnSpPr/>
            <p:nvPr/>
          </p:nvCxnSpPr>
          <p:spPr>
            <a:xfrm rot="5400000">
              <a:off x="5562599" y="3429001"/>
              <a:ext cx="6858002" cy="1588"/>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83" name="Straight Connector 282"/>
            <p:cNvCxnSpPr/>
            <p:nvPr/>
          </p:nvCxnSpPr>
          <p:spPr>
            <a:xfrm rot="5400000">
              <a:off x="2552700" y="3390900"/>
              <a:ext cx="6858000" cy="76200"/>
            </a:xfrm>
            <a:prstGeom prst="line">
              <a:avLst/>
            </a:prstGeom>
            <a:ln w="38100">
              <a:solidFill>
                <a:schemeClr val="accent1">
                  <a:alpha val="47000"/>
                </a:schemeClr>
              </a:solidFill>
            </a:ln>
          </p:spPr>
          <p:style>
            <a:lnRef idx="1">
              <a:schemeClr val="accent1"/>
            </a:lnRef>
            <a:fillRef idx="0">
              <a:schemeClr val="accent1"/>
            </a:fillRef>
            <a:effectRef idx="0">
              <a:schemeClr val="accent1"/>
            </a:effectRef>
            <a:fontRef idx="minor">
              <a:schemeClr val="tx1"/>
            </a:fontRef>
          </p:style>
        </p:cxnSp>
        <p:cxnSp>
          <p:nvCxnSpPr>
            <p:cNvPr id="289" name="Straight Connector 288"/>
            <p:cNvCxnSpPr/>
            <p:nvPr/>
          </p:nvCxnSpPr>
          <p:spPr>
            <a:xfrm rot="16200000" flipH="1">
              <a:off x="3048000" y="3352800"/>
              <a:ext cx="6858000" cy="152400"/>
            </a:xfrm>
            <a:prstGeom prst="line">
              <a:avLst/>
            </a:prstGeom>
            <a:ln w="47625">
              <a:solidFill>
                <a:schemeClr val="accent1">
                  <a:alpha val="63000"/>
                </a:schemeClr>
              </a:solidFill>
            </a:ln>
          </p:spPr>
          <p:style>
            <a:lnRef idx="1">
              <a:schemeClr val="accent1"/>
            </a:lnRef>
            <a:fillRef idx="0">
              <a:schemeClr val="accent1"/>
            </a:fillRef>
            <a:effectRef idx="0">
              <a:schemeClr val="accent1"/>
            </a:effectRef>
            <a:fontRef idx="minor">
              <a:schemeClr val="tx1"/>
            </a:fontRef>
          </p:style>
        </p:cxnSp>
        <p:cxnSp>
          <p:nvCxnSpPr>
            <p:cNvPr id="292" name="Straight Connector 291"/>
            <p:cNvCxnSpPr/>
            <p:nvPr/>
          </p:nvCxnSpPr>
          <p:spPr>
            <a:xfrm rot="16200000" flipH="1">
              <a:off x="3238500" y="3238500"/>
              <a:ext cx="6858000" cy="381000"/>
            </a:xfrm>
            <a:prstGeom prst="line">
              <a:avLst/>
            </a:prstGeom>
            <a:ln w="19050">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294" name="Straight Connector 293"/>
            <p:cNvCxnSpPr/>
            <p:nvPr/>
          </p:nvCxnSpPr>
          <p:spPr>
            <a:xfrm rot="5400000">
              <a:off x="2133600" y="3276600"/>
              <a:ext cx="6858000" cy="304800"/>
            </a:xfrm>
            <a:prstGeom prst="line">
              <a:avLst/>
            </a:prstGeom>
            <a:ln w="47625">
              <a:solidFill>
                <a:schemeClr val="accent1">
                  <a:alpha val="63000"/>
                </a:schemeClr>
              </a:solidFill>
            </a:ln>
          </p:spPr>
          <p:style>
            <a:lnRef idx="1">
              <a:schemeClr val="accent1"/>
            </a:lnRef>
            <a:fillRef idx="0">
              <a:schemeClr val="accent1"/>
            </a:fillRef>
            <a:effectRef idx="0">
              <a:schemeClr val="accent1"/>
            </a:effectRef>
            <a:fontRef idx="minor">
              <a:schemeClr val="tx1"/>
            </a:fontRef>
          </p:style>
        </p:cxnSp>
        <p:cxnSp>
          <p:nvCxnSpPr>
            <p:cNvPr id="298" name="Straight Connector 297"/>
            <p:cNvCxnSpPr/>
            <p:nvPr/>
          </p:nvCxnSpPr>
          <p:spPr>
            <a:xfrm rot="16200000" flipH="1">
              <a:off x="3148013" y="3252789"/>
              <a:ext cx="6858000" cy="352425"/>
            </a:xfrm>
            <a:prstGeom prst="line">
              <a:avLst/>
            </a:prstGeom>
            <a:ln w="15875">
              <a:solidFill>
                <a:schemeClr val="accent1">
                  <a:alpha val="72000"/>
                </a:schemeClr>
              </a:solidFill>
            </a:ln>
          </p:spPr>
          <p:style>
            <a:lnRef idx="1">
              <a:schemeClr val="accent1"/>
            </a:lnRef>
            <a:fillRef idx="0">
              <a:schemeClr val="accent1"/>
            </a:fillRef>
            <a:effectRef idx="0">
              <a:schemeClr val="accent1"/>
            </a:effectRef>
            <a:fontRef idx="minor">
              <a:schemeClr val="tx1"/>
            </a:fontRef>
          </p:style>
        </p:cxnSp>
        <p:cxnSp>
          <p:nvCxnSpPr>
            <p:cNvPr id="299" name="Straight Connector 298"/>
            <p:cNvCxnSpPr/>
            <p:nvPr/>
          </p:nvCxnSpPr>
          <p:spPr>
            <a:xfrm rot="5400000">
              <a:off x="3771900" y="3238500"/>
              <a:ext cx="685800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2" name="Straight Connector 301"/>
            <p:cNvCxnSpPr/>
            <p:nvPr/>
          </p:nvCxnSpPr>
          <p:spPr>
            <a:xfrm rot="5400000">
              <a:off x="4229100" y="2933700"/>
              <a:ext cx="6858000" cy="990600"/>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307" name="Straight Connector 306"/>
            <p:cNvCxnSpPr/>
            <p:nvPr/>
          </p:nvCxnSpPr>
          <p:spPr>
            <a:xfrm rot="16200000" flipH="1">
              <a:off x="1371600" y="3200403"/>
              <a:ext cx="6858000" cy="457199"/>
            </a:xfrm>
            <a:prstGeom prst="line">
              <a:avLst/>
            </a:prstGeom>
            <a:ln w="38100">
              <a:solidFill>
                <a:schemeClr val="accent1">
                  <a:alpha val="47000"/>
                </a:schemeClr>
              </a:solidFill>
            </a:ln>
          </p:spPr>
          <p:style>
            <a:lnRef idx="1">
              <a:schemeClr val="accent1"/>
            </a:lnRef>
            <a:fillRef idx="0">
              <a:schemeClr val="accent1"/>
            </a:fillRef>
            <a:effectRef idx="0">
              <a:schemeClr val="accent1"/>
            </a:effectRef>
            <a:fontRef idx="minor">
              <a:schemeClr val="tx1"/>
            </a:fontRef>
          </p:style>
        </p:cxnSp>
      </p:grpSp>
      <p:sp>
        <p:nvSpPr>
          <p:cNvPr id="4" name="Date Placeholder 3"/>
          <p:cNvSpPr>
            <a:spLocks noGrp="1"/>
          </p:cNvSpPr>
          <p:nvPr>
            <p:ph type="dt" sz="half" idx="10"/>
          </p:nvPr>
        </p:nvSpPr>
        <p:spPr/>
        <p:txBody>
          <a:bodyPr/>
          <a:lstStyle/>
          <a:p>
            <a:fld id="{1D8BD707-D9CF-40AE-B4C6-C98DA3205C09}" type="datetimeFigureOut">
              <a:rPr lang="en-US" smtClean="0"/>
              <a:pPr/>
              <a:t>7/31/2024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
        <p:nvSpPr>
          <p:cNvPr id="113" name="Rectangle 112"/>
          <p:cNvSpPr/>
          <p:nvPr/>
        </p:nvSpPr>
        <p:spPr>
          <a:xfrm>
            <a:off x="0" y="1905000"/>
            <a:ext cx="4953000" cy="3124200"/>
          </a:xfrm>
          <a:prstGeom prst="rect">
            <a:avLst/>
          </a:prstGeom>
          <a:solidFill>
            <a:schemeClr val="accent1"/>
          </a:solidFill>
          <a:ln>
            <a:noFill/>
          </a:ln>
          <a:effectLst>
            <a:outerShdw blurRad="50800" dist="38100" dir="27000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kern="1200">
              <a:solidFill>
                <a:prstClr val="white"/>
              </a:solidFill>
              <a:latin typeface="Tw Cen MT"/>
              <a:ea typeface="+mn-ea"/>
              <a:cs typeface="+mn-cs"/>
            </a:endParaRPr>
          </a:p>
        </p:txBody>
      </p:sp>
      <p:grpSp>
        <p:nvGrpSpPr>
          <p:cNvPr id="94" name="Group 93"/>
          <p:cNvGrpSpPr/>
          <p:nvPr/>
        </p:nvGrpSpPr>
        <p:grpSpPr>
          <a:xfrm>
            <a:off x="0" y="2057400"/>
            <a:ext cx="4801394" cy="2820988"/>
            <a:chOff x="0" y="2057400"/>
            <a:chExt cx="4801394" cy="2820988"/>
          </a:xfrm>
        </p:grpSpPr>
        <p:cxnSp>
          <p:nvCxnSpPr>
            <p:cNvPr id="117" name="Straight Connector 116"/>
            <p:cNvCxnSpPr/>
            <p:nvPr/>
          </p:nvCxnSpPr>
          <p:spPr>
            <a:xfrm>
              <a:off x="0" y="2057400"/>
              <a:ext cx="4800600" cy="1588"/>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a:xfrm>
              <a:off x="0" y="4876800"/>
              <a:ext cx="4800600" cy="1588"/>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p:nvCxnSpPr>
          <p:spPr>
            <a:xfrm rot="5400000">
              <a:off x="3391694" y="3467100"/>
              <a:ext cx="2818606" cy="794"/>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228600" y="2130425"/>
            <a:ext cx="4419600" cy="1600327"/>
          </a:xfrm>
        </p:spPr>
        <p:txBody>
          <a:bodyPr anchor="b">
            <a:normAutofit/>
          </a:bodyPr>
          <a:lstStyle>
            <a:lvl1pPr algn="l">
              <a:defRPr sz="3600" b="1" cap="none" spc="40" baseline="0">
                <a:ln w="13335" cmpd="sng">
                  <a:solidFill>
                    <a:schemeClr val="accent1">
                      <a:lumMod val="50000"/>
                    </a:schemeClr>
                  </a:solidFill>
                  <a:prstDash val="solid"/>
                </a:ln>
                <a:solidFill>
                  <a:schemeClr val="accent6">
                    <a:tint val="1000"/>
                  </a:schemeClr>
                </a:solidFill>
                <a:effectLst/>
              </a:defRPr>
            </a:lvl1pPr>
          </a:lstStyle>
          <a:p>
            <a:r>
              <a:rPr lang="en-US"/>
              <a:t>Click to edit Master title style</a:t>
            </a:r>
            <a:endParaRPr lang="en-US" dirty="0"/>
          </a:p>
        </p:txBody>
      </p:sp>
      <p:sp>
        <p:nvSpPr>
          <p:cNvPr id="3" name="Subtitle 2"/>
          <p:cNvSpPr>
            <a:spLocks noGrp="1"/>
          </p:cNvSpPr>
          <p:nvPr>
            <p:ph type="subTitle" idx="1"/>
          </p:nvPr>
        </p:nvSpPr>
        <p:spPr>
          <a:xfrm>
            <a:off x="228600" y="3733800"/>
            <a:ext cx="4419600" cy="1066800"/>
          </a:xfrm>
        </p:spPr>
        <p:txBody>
          <a:bodyPr>
            <a:normAutofit/>
          </a:bodyPr>
          <a:lstStyle>
            <a:lvl1pPr marL="0" indent="0" algn="l">
              <a:buNone/>
              <a:defRPr sz="22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7/31/2024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7/31/2024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7/31/2024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3">
        <a:schemeClr val="bg1"/>
      </p:bgRef>
    </p:bg>
    <p:spTree>
      <p:nvGrpSpPr>
        <p:cNvPr id="1" name=""/>
        <p:cNvGrpSpPr/>
        <p:nvPr/>
      </p:nvGrpSpPr>
      <p:grpSpPr>
        <a:xfrm>
          <a:off x="0" y="0"/>
          <a:ext cx="0" cy="0"/>
          <a:chOff x="0" y="0"/>
          <a:chExt cx="0" cy="0"/>
        </a:xfrm>
      </p:grpSpPr>
      <p:grpSp>
        <p:nvGrpSpPr>
          <p:cNvPr id="7" name="Group 92"/>
          <p:cNvGrpSpPr/>
          <p:nvPr/>
        </p:nvGrpSpPr>
        <p:grpSpPr>
          <a:xfrm>
            <a:off x="1" y="-30478"/>
            <a:ext cx="9067799" cy="4846320"/>
            <a:chOff x="1" y="-30477"/>
            <a:chExt cx="9067799" cy="4526277"/>
          </a:xfrm>
        </p:grpSpPr>
        <p:cxnSp>
          <p:nvCxnSpPr>
            <p:cNvPr id="8" name="Straight Connector 7"/>
            <p:cNvCxnSpPr/>
            <p:nvPr/>
          </p:nvCxnSpPr>
          <p:spPr>
            <a:xfrm rot="16200000" flipH="1">
              <a:off x="-271665" y="2166212"/>
              <a:ext cx="4505731"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rot="16200000" flipH="1">
              <a:off x="-462165" y="2051912"/>
              <a:ext cx="4505731"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rot="5400000">
              <a:off x="-309765" y="2051912"/>
              <a:ext cx="4505731"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rot="5400000">
              <a:off x="-2062365" y="2128112"/>
              <a:ext cx="4505731" cy="228600"/>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rot="16200000" flipH="1">
              <a:off x="-2138565" y="2128112"/>
              <a:ext cx="4505731" cy="228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rot="16200000" flipH="1">
              <a:off x="-195465" y="1785212"/>
              <a:ext cx="4505731" cy="914400"/>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rot="16200000" flipH="1">
              <a:off x="-1643265" y="2013812"/>
              <a:ext cx="4505731" cy="457200"/>
            </a:xfrm>
            <a:prstGeom prst="line">
              <a:avLst/>
            </a:prstGeom>
            <a:ln>
              <a:solidFill>
                <a:schemeClr val="accent1">
                  <a:alpha val="9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rot="5400000">
              <a:off x="-1528964" y="2051912"/>
              <a:ext cx="4505731" cy="38100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rot="16200000" flipH="1">
              <a:off x="-957465" y="2013812"/>
              <a:ext cx="4505731" cy="457199"/>
            </a:xfrm>
            <a:prstGeom prst="line">
              <a:avLst/>
            </a:prstGeom>
            <a:ln w="38100">
              <a:solidFill>
                <a:schemeClr val="accent1">
                  <a:alpha val="47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rot="16200000" flipH="1">
              <a:off x="-1948065" y="2090012"/>
              <a:ext cx="4505731"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rot="16200000" flipH="1">
              <a:off x="-652664" y="2166211"/>
              <a:ext cx="4505731" cy="152401"/>
            </a:xfrm>
            <a:prstGeom prst="line">
              <a:avLst/>
            </a:prstGeom>
            <a:ln w="57150">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rot="16200000" flipH="1">
              <a:off x="-1643265" y="2166212"/>
              <a:ext cx="4505731"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rot="16200000" flipH="1">
              <a:off x="-1790700" y="2019300"/>
              <a:ext cx="4495800" cy="45720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rot="5400000">
              <a:off x="-555510" y="1535657"/>
              <a:ext cx="4505731" cy="1413510"/>
            </a:xfrm>
            <a:prstGeom prst="line">
              <a:avLst/>
            </a:prstGeom>
            <a:ln>
              <a:solidFill>
                <a:schemeClr val="accent1">
                  <a:alpha val="39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rot="5400000">
              <a:off x="34087" y="2090964"/>
              <a:ext cx="4505731" cy="302895"/>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rot="5400000">
              <a:off x="261735" y="2090012"/>
              <a:ext cx="4505731"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rot="5400000">
              <a:off x="-679335" y="2040482"/>
              <a:ext cx="4505731" cy="40386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rot="16200000" flipH="1">
              <a:off x="-1467052" y="2066200"/>
              <a:ext cx="4505731" cy="352425"/>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rot="16200000" flipH="1">
              <a:off x="-778395" y="2139542"/>
              <a:ext cx="4505731" cy="20574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rot="16200000" flipH="1">
              <a:off x="-1186065" y="2166212"/>
              <a:ext cx="4505731"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rot="16200000" flipH="1">
              <a:off x="-957465" y="2166212"/>
              <a:ext cx="4505731"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rot="16200000" flipH="1">
              <a:off x="2242935" y="2166212"/>
              <a:ext cx="4505731"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rot="16200000" flipH="1">
              <a:off x="2052435" y="2051912"/>
              <a:ext cx="4505731"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rot="5400000">
              <a:off x="2204835" y="2051912"/>
              <a:ext cx="4505731" cy="381000"/>
            </a:xfrm>
            <a:prstGeom prst="line">
              <a:avLst/>
            </a:prstGeom>
            <a:ln w="47625">
              <a:solidFill>
                <a:schemeClr val="accent1">
                  <a:alpha val="63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rot="5400000">
              <a:off x="452235" y="2128112"/>
              <a:ext cx="4505731" cy="228600"/>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rot="16200000" flipH="1">
              <a:off x="376035" y="2128112"/>
              <a:ext cx="4505731" cy="228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rot="5400000">
              <a:off x="1023735" y="2242139"/>
              <a:ext cx="4505731" cy="1588"/>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rot="16200000" flipH="1">
              <a:off x="871335" y="2013812"/>
              <a:ext cx="4505731" cy="457200"/>
            </a:xfrm>
            <a:prstGeom prst="line">
              <a:avLst/>
            </a:prstGeom>
            <a:ln w="47625">
              <a:solidFill>
                <a:schemeClr val="accent1">
                  <a:alpha val="63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rot="5400000">
              <a:off x="985636" y="2051912"/>
              <a:ext cx="4505731" cy="38100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rot="16200000" flipH="1">
              <a:off x="1557135" y="2013812"/>
              <a:ext cx="4505731" cy="457199"/>
            </a:xfrm>
            <a:prstGeom prst="line">
              <a:avLst/>
            </a:prstGeom>
            <a:ln w="38100">
              <a:solidFill>
                <a:schemeClr val="accent1">
                  <a:alpha val="47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rot="16200000" flipH="1">
              <a:off x="566535" y="2090012"/>
              <a:ext cx="4505731"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rot="16200000" flipH="1">
              <a:off x="1861936" y="2166211"/>
              <a:ext cx="4505731" cy="152401"/>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rot="16200000" flipH="1">
              <a:off x="871335" y="2166212"/>
              <a:ext cx="4505731"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rot="5400000">
              <a:off x="147435" y="2128112"/>
              <a:ext cx="4505731" cy="22860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rot="5400000">
              <a:off x="1959090" y="1535657"/>
              <a:ext cx="4505731" cy="1413510"/>
            </a:xfrm>
            <a:prstGeom prst="line">
              <a:avLst/>
            </a:prstGeom>
            <a:ln>
              <a:solidFill>
                <a:schemeClr val="accent1">
                  <a:alpha val="39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rot="5400000">
              <a:off x="2548687" y="2090964"/>
              <a:ext cx="4505731" cy="302895"/>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rot="5400000">
              <a:off x="2776335" y="2166212"/>
              <a:ext cx="4505731"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rot="5400000">
              <a:off x="1835265" y="2040482"/>
              <a:ext cx="4505731" cy="40386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rot="16200000" flipH="1">
              <a:off x="1047548" y="2066200"/>
              <a:ext cx="4505731" cy="352425"/>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rot="16200000" flipH="1">
              <a:off x="1736205" y="2139542"/>
              <a:ext cx="4505731" cy="205740"/>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rot="16200000" flipH="1">
              <a:off x="1328535" y="2166212"/>
              <a:ext cx="4505731"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rot="16200000" flipH="1">
              <a:off x="1557135" y="2166212"/>
              <a:ext cx="4505731"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rot="16200000" flipH="1">
              <a:off x="3919335" y="2166212"/>
              <a:ext cx="4505731" cy="152400"/>
            </a:xfrm>
            <a:prstGeom prst="line">
              <a:avLst/>
            </a:prstGeom>
            <a:ln w="57150">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rot="16200000" flipH="1">
              <a:off x="3271636" y="2051912"/>
              <a:ext cx="4505731"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rot="5400000">
              <a:off x="3881235" y="2051912"/>
              <a:ext cx="4505731"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rot="5400000">
              <a:off x="3004936" y="2090012"/>
              <a:ext cx="4505730" cy="304800"/>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rot="16200000" flipH="1">
              <a:off x="2242935" y="2013813"/>
              <a:ext cx="4505731" cy="457199"/>
            </a:xfrm>
            <a:prstGeom prst="line">
              <a:avLst/>
            </a:prstGeom>
            <a:ln w="38100">
              <a:solidFill>
                <a:schemeClr val="accent1">
                  <a:alpha val="47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rot="16200000" flipH="1">
              <a:off x="3538336" y="2166212"/>
              <a:ext cx="4505731" cy="152401"/>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rot="5400000">
              <a:off x="3822180" y="1535657"/>
              <a:ext cx="4505731" cy="1413510"/>
            </a:xfrm>
            <a:prstGeom prst="line">
              <a:avLst/>
            </a:prstGeom>
            <a:ln>
              <a:solidFill>
                <a:schemeClr val="accent1">
                  <a:alpha val="56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rot="5400000">
              <a:off x="4225087" y="2090965"/>
              <a:ext cx="4505731" cy="302895"/>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rot="5400000">
              <a:off x="4071735" y="2090012"/>
              <a:ext cx="4505731"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rot="5400000">
              <a:off x="3565005" y="2040482"/>
              <a:ext cx="4505731" cy="40386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rot="16200000" flipH="1">
              <a:off x="3412605" y="2139542"/>
              <a:ext cx="4505731" cy="205740"/>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rot="16200000" flipH="1">
              <a:off x="2928735" y="2166212"/>
              <a:ext cx="4505731" cy="152400"/>
            </a:xfrm>
            <a:prstGeom prst="line">
              <a:avLst/>
            </a:prstGeom>
            <a:ln w="57150">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rot="16200000" flipH="1">
              <a:off x="3081135" y="2166212"/>
              <a:ext cx="4505731"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rot="5400000">
              <a:off x="4643235" y="2128112"/>
              <a:ext cx="4505731" cy="228600"/>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rot="16200000" flipH="1">
              <a:off x="4643234" y="2128112"/>
              <a:ext cx="4505731" cy="228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rot="5400000">
              <a:off x="5214735" y="2242140"/>
              <a:ext cx="4505731" cy="1588"/>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rot="16200000" flipH="1">
              <a:off x="5062335" y="2013812"/>
              <a:ext cx="4505731" cy="457200"/>
            </a:xfrm>
            <a:prstGeom prst="line">
              <a:avLst/>
            </a:prstGeom>
            <a:ln>
              <a:solidFill>
                <a:schemeClr val="accent1">
                  <a:alpha val="90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rot="5400000">
              <a:off x="5176636" y="2051912"/>
              <a:ext cx="4505731" cy="38100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rot="16200000" flipH="1">
              <a:off x="5748135" y="2013813"/>
              <a:ext cx="4505731" cy="457199"/>
            </a:xfrm>
            <a:prstGeom prst="line">
              <a:avLst/>
            </a:prstGeom>
            <a:ln w="38100">
              <a:solidFill>
                <a:schemeClr val="accent1">
                  <a:alpha val="47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rot="16200000" flipH="1">
              <a:off x="4909935" y="2166212"/>
              <a:ext cx="4505731"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rot="5400000">
              <a:off x="4795635" y="2128112"/>
              <a:ext cx="4505731" cy="22860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rot="16200000" flipH="1">
              <a:off x="5390948" y="2066200"/>
              <a:ext cx="4505731" cy="352425"/>
            </a:xfrm>
            <a:prstGeom prst="line">
              <a:avLst/>
            </a:prstGeom>
            <a:ln w="15875">
              <a:solidFill>
                <a:schemeClr val="accent1">
                  <a:alpha val="72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rot="16200000" flipH="1">
              <a:off x="5927205" y="2139542"/>
              <a:ext cx="4505731" cy="205740"/>
            </a:xfrm>
            <a:prstGeom prst="line">
              <a:avLst/>
            </a:prstGeom>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rot="16200000" flipH="1">
              <a:off x="5519535" y="2166212"/>
              <a:ext cx="4505731"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rot="16200000" flipH="1">
              <a:off x="5748135" y="2166212"/>
              <a:ext cx="4505731"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rot="16200000" flipH="1">
              <a:off x="6433935" y="2166213"/>
              <a:ext cx="4505731"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rot="16200000" flipH="1">
              <a:off x="6243435" y="2051913"/>
              <a:ext cx="4505731"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rot="5400000">
              <a:off x="6395835" y="2051913"/>
              <a:ext cx="4505731"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rot="16200000" flipH="1">
              <a:off x="6052936" y="2166212"/>
              <a:ext cx="4505731" cy="152401"/>
            </a:xfrm>
            <a:prstGeom prst="line">
              <a:avLst/>
            </a:prstGeom>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rot="5400000">
              <a:off x="6709356" y="2136834"/>
              <a:ext cx="4525755" cy="191133"/>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rot="5400000">
              <a:off x="6026265" y="2040483"/>
              <a:ext cx="4505731" cy="403860"/>
            </a:xfrm>
            <a:prstGeom prst="line">
              <a:avLst/>
            </a:prstGeom>
            <a:ln w="47625">
              <a:solidFill>
                <a:schemeClr val="accent1">
                  <a:alpha val="63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rot="16200000" flipH="1">
              <a:off x="5927205" y="2139543"/>
              <a:ext cx="4505731" cy="205740"/>
            </a:xfrm>
            <a:prstGeom prst="line">
              <a:avLst/>
            </a:prstGeom>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rot="5400000">
              <a:off x="6738734" y="2242140"/>
              <a:ext cx="4505732" cy="1588"/>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rot="5400000">
              <a:off x="3728835" y="2204312"/>
              <a:ext cx="4505731" cy="76200"/>
            </a:xfrm>
            <a:prstGeom prst="line">
              <a:avLst/>
            </a:prstGeom>
            <a:ln w="38100">
              <a:solidFill>
                <a:schemeClr val="accent1">
                  <a:alpha val="47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rot="16200000" flipH="1">
              <a:off x="4224135" y="2166212"/>
              <a:ext cx="4505731" cy="152400"/>
            </a:xfrm>
            <a:prstGeom prst="line">
              <a:avLst/>
            </a:prstGeom>
            <a:ln w="47625">
              <a:solidFill>
                <a:schemeClr val="accent1">
                  <a:alpha val="63000"/>
                </a:scheme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rot="16200000" flipH="1">
              <a:off x="4414635" y="2051912"/>
              <a:ext cx="4505731" cy="381000"/>
            </a:xfrm>
            <a:prstGeom prst="line">
              <a:avLst/>
            </a:prstGeom>
            <a:ln w="19050">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rot="5400000">
              <a:off x="3309735" y="2090012"/>
              <a:ext cx="4505731" cy="304800"/>
            </a:xfrm>
            <a:prstGeom prst="line">
              <a:avLst/>
            </a:prstGeom>
            <a:ln w="47625">
              <a:solidFill>
                <a:schemeClr val="accent1">
                  <a:alpha val="63000"/>
                </a:scheme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rot="16200000" flipH="1">
              <a:off x="4324148" y="2066200"/>
              <a:ext cx="4505731" cy="352425"/>
            </a:xfrm>
            <a:prstGeom prst="line">
              <a:avLst/>
            </a:prstGeom>
            <a:ln w="15875">
              <a:solidFill>
                <a:schemeClr val="accent1">
                  <a:alpha val="72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rot="5400000">
              <a:off x="4948035" y="2051912"/>
              <a:ext cx="4505731"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rot="5400000">
              <a:off x="5405235" y="1747112"/>
              <a:ext cx="4505731" cy="990600"/>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rot="16200000" flipH="1">
              <a:off x="2547735" y="2013814"/>
              <a:ext cx="4505731" cy="457199"/>
            </a:xfrm>
            <a:prstGeom prst="line">
              <a:avLst/>
            </a:prstGeom>
            <a:ln w="38100">
              <a:solidFill>
                <a:schemeClr val="accent1">
                  <a:alpha val="47000"/>
                </a:schemeClr>
              </a:solidFill>
            </a:ln>
          </p:spPr>
          <p:style>
            <a:lnRef idx="1">
              <a:schemeClr val="accent1"/>
            </a:lnRef>
            <a:fillRef idx="0">
              <a:schemeClr val="accent1"/>
            </a:fillRef>
            <a:effectRef idx="0">
              <a:schemeClr val="accent1"/>
            </a:effectRef>
            <a:fontRef idx="minor">
              <a:schemeClr val="tx1"/>
            </a:fontRef>
          </p:style>
        </p:cxnSp>
      </p:grpSp>
      <p:sp>
        <p:nvSpPr>
          <p:cNvPr id="94" name="Rectangle 93"/>
          <p:cNvSpPr/>
          <p:nvPr/>
        </p:nvSpPr>
        <p:spPr>
          <a:xfrm>
            <a:off x="0" y="4311168"/>
            <a:ext cx="9144000" cy="1905000"/>
          </a:xfrm>
          <a:prstGeom prst="rect">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kern="1200">
              <a:solidFill>
                <a:prstClr val="white"/>
              </a:solidFill>
              <a:latin typeface="Tw Cen MT"/>
              <a:ea typeface="+mn-ea"/>
              <a:cs typeface="+mn-cs"/>
            </a:endParaRPr>
          </a:p>
        </p:txBody>
      </p:sp>
      <p:cxnSp>
        <p:nvCxnSpPr>
          <p:cNvPr id="96" name="Straight Connector 95"/>
          <p:cNvCxnSpPr/>
          <p:nvPr/>
        </p:nvCxnSpPr>
        <p:spPr>
          <a:xfrm>
            <a:off x="0" y="4387368"/>
            <a:ext cx="9144000" cy="1588"/>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p:nvCxnSpPr>
        <p:spPr>
          <a:xfrm>
            <a:off x="0" y="6138380"/>
            <a:ext cx="9144000" cy="1588"/>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ext Placeholder 2"/>
          <p:cNvSpPr>
            <a:spLocks noGrp="1"/>
          </p:cNvSpPr>
          <p:nvPr>
            <p:ph type="body" idx="1"/>
          </p:nvPr>
        </p:nvSpPr>
        <p:spPr>
          <a:xfrm>
            <a:off x="457200" y="5621364"/>
            <a:ext cx="8305800" cy="414649"/>
          </a:xfrm>
        </p:spPr>
        <p:txBody>
          <a:bodyPr anchor="t"/>
          <a:lstStyle>
            <a:lvl1pPr marL="0" indent="0">
              <a:buNone/>
              <a:defRPr sz="20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95" name="Title 94"/>
          <p:cNvSpPr>
            <a:spLocks noGrp="1"/>
          </p:cNvSpPr>
          <p:nvPr>
            <p:ph type="title"/>
          </p:nvPr>
        </p:nvSpPr>
        <p:spPr>
          <a:xfrm>
            <a:off x="457200" y="4463568"/>
            <a:ext cx="8305800" cy="1143000"/>
          </a:xfrm>
        </p:spPr>
        <p:txBody>
          <a:bodyPr/>
          <a:lstStyle/>
          <a:p>
            <a:r>
              <a:rPr lang="en-US"/>
              <a:t>Click to edit Master title style</a:t>
            </a:r>
          </a:p>
        </p:txBody>
      </p:sp>
      <p:sp>
        <p:nvSpPr>
          <p:cNvPr id="2" name="Date Placeholder 1"/>
          <p:cNvSpPr>
            <a:spLocks noGrp="1"/>
          </p:cNvSpPr>
          <p:nvPr>
            <p:ph type="dt" sz="half" idx="10"/>
          </p:nvPr>
        </p:nvSpPr>
        <p:spPr/>
        <p:txBody>
          <a:bodyPr/>
          <a:lstStyle/>
          <a:p>
            <a:fld id="{1D8BD707-D9CF-40AE-B4C6-C98DA3205C09}" type="datetimeFigureOut">
              <a:rPr lang="en-US" smtClean="0"/>
              <a:pPr/>
              <a:t>7/31/2024</a:t>
            </a:fld>
            <a:endParaRPr lang="en-US"/>
          </a:p>
        </p:txBody>
      </p:sp>
      <p:sp>
        <p:nvSpPr>
          <p:cNvPr id="91" name="Footer Placeholder 90"/>
          <p:cNvSpPr>
            <a:spLocks noGrp="1"/>
          </p:cNvSpPr>
          <p:nvPr>
            <p:ph type="ftr" sz="quarter" idx="11"/>
          </p:nvPr>
        </p:nvSpPr>
        <p:spPr/>
        <p:txBody>
          <a:bodyPr/>
          <a:lstStyle/>
          <a:p>
            <a:endParaRPr lang="en-US"/>
          </a:p>
        </p:txBody>
      </p:sp>
      <p:sp>
        <p:nvSpPr>
          <p:cNvPr id="92" name="Slide Number Placeholder 91"/>
          <p:cNvSpPr>
            <a:spLocks noGrp="1"/>
          </p:cNvSpPr>
          <p:nvPr>
            <p:ph type="sldNum" sz="quarter" idx="12"/>
          </p:nvPr>
        </p:nvSpPr>
        <p:spPr/>
        <p:txBody>
          <a:bodyPr/>
          <a:lstStyle/>
          <a:p>
            <a:fld id="{B6F15528-21DE-4FAA-801E-634DDDAF4B2B}"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7/31/2024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lgn="ctr">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lgn="ctr">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7/31/2024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7/31/2024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7/31/2024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200400" y="273050"/>
            <a:ext cx="548640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D8BD707-D9CF-40AE-B4C6-C98DA3205C09}" type="datetimeFigureOut">
              <a:rPr lang="en-US" smtClean="0"/>
              <a:pPr/>
              <a:t>7/31/2024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
        <p:nvSpPr>
          <p:cNvPr id="37" name="Rectangle 36"/>
          <p:cNvSpPr/>
          <p:nvPr/>
        </p:nvSpPr>
        <p:spPr>
          <a:xfrm>
            <a:off x="0" y="1563624"/>
            <a:ext cx="2761488" cy="3313176"/>
          </a:xfrm>
          <a:prstGeom prst="rect">
            <a:avLst/>
          </a:prstGeom>
          <a:solidFill>
            <a:schemeClr val="accent1"/>
          </a:solidFill>
          <a:ln>
            <a:noFill/>
          </a:ln>
          <a:effectLst>
            <a:outerShdw blurRad="50800" dist="38100" dir="27000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kern="1200">
              <a:solidFill>
                <a:prstClr val="white"/>
              </a:solidFill>
              <a:latin typeface="Tw Cen MT"/>
              <a:ea typeface="+mn-ea"/>
              <a:cs typeface="+mn-cs"/>
            </a:endParaRPr>
          </a:p>
        </p:txBody>
      </p:sp>
      <p:cxnSp>
        <p:nvCxnSpPr>
          <p:cNvPr id="39" name="Straight Connector 38"/>
          <p:cNvCxnSpPr/>
          <p:nvPr/>
        </p:nvCxnSpPr>
        <p:spPr>
          <a:xfrm rot="5400000">
            <a:off x="1128157" y="3221339"/>
            <a:ext cx="3017520" cy="794"/>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0" y="1712976"/>
            <a:ext cx="2651760" cy="1588"/>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0" y="4733544"/>
            <a:ext cx="2651760" cy="1588"/>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152400" y="1901952"/>
            <a:ext cx="2377440" cy="1371600"/>
          </a:xfrm>
        </p:spPr>
        <p:txBody>
          <a:bodyPr anchor="b">
            <a:normAutofit/>
          </a:bodyPr>
          <a:lstStyle>
            <a:lvl1pPr algn="l" defTabSz="914400" rtl="0" eaLnBrk="1" latinLnBrk="0" hangingPunct="1">
              <a:spcBef>
                <a:spcPct val="0"/>
              </a:spcBef>
              <a:buNone/>
              <a:tabLst>
                <a:tab pos="3830638" algn="l"/>
              </a:tabLst>
              <a:defRPr lang="en-US" sz="2600" b="1" kern="1200" cap="none" spc="20" baseline="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latin typeface="+mj-lt"/>
                <a:ea typeface="+mj-ea"/>
                <a:cs typeface="+mj-cs"/>
              </a:defRPr>
            </a:lvl1pPr>
          </a:lstStyle>
          <a:p>
            <a:r>
              <a:rPr lang="en-US"/>
              <a:t>Click to edit Master title style</a:t>
            </a:r>
            <a:endParaRPr lang="en-US" dirty="0"/>
          </a:p>
        </p:txBody>
      </p:sp>
      <p:sp>
        <p:nvSpPr>
          <p:cNvPr id="4" name="Text Placeholder 3"/>
          <p:cNvSpPr>
            <a:spLocks noGrp="1"/>
          </p:cNvSpPr>
          <p:nvPr>
            <p:ph type="body" sz="half" idx="2"/>
          </p:nvPr>
        </p:nvSpPr>
        <p:spPr>
          <a:xfrm>
            <a:off x="152400" y="3273552"/>
            <a:ext cx="2377440" cy="1371600"/>
          </a:xfrm>
        </p:spPr>
        <p:txBody>
          <a:bodyPr>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3200400" y="381000"/>
            <a:ext cx="5562600" cy="5638800"/>
          </a:xfrm>
          <a:solidFill>
            <a:schemeClr val="bg2"/>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5" name="Date Placeholder 4"/>
          <p:cNvSpPr>
            <a:spLocks noGrp="1"/>
          </p:cNvSpPr>
          <p:nvPr>
            <p:ph type="dt" sz="half" idx="10"/>
          </p:nvPr>
        </p:nvSpPr>
        <p:spPr/>
        <p:txBody>
          <a:bodyPr/>
          <a:lstStyle/>
          <a:p>
            <a:fld id="{1D8BD707-D9CF-40AE-B4C6-C98DA3205C09}" type="datetimeFigureOut">
              <a:rPr lang="en-US" smtClean="0"/>
              <a:pPr/>
              <a:t>7/31/2024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
        <p:nvSpPr>
          <p:cNvPr id="33" name="Rectangle 32"/>
          <p:cNvSpPr/>
          <p:nvPr/>
        </p:nvSpPr>
        <p:spPr>
          <a:xfrm>
            <a:off x="0" y="1563624"/>
            <a:ext cx="2761488" cy="3313176"/>
          </a:xfrm>
          <a:prstGeom prst="rect">
            <a:avLst/>
          </a:prstGeom>
          <a:solidFill>
            <a:schemeClr val="accent1"/>
          </a:solidFill>
          <a:ln>
            <a:noFill/>
          </a:ln>
          <a:effectLst>
            <a:outerShdw blurRad="50800" dist="38100" dir="27000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kern="1200">
              <a:solidFill>
                <a:prstClr val="white"/>
              </a:solidFill>
              <a:latin typeface="Tw Cen MT"/>
              <a:ea typeface="+mn-ea"/>
              <a:cs typeface="+mn-cs"/>
            </a:endParaRPr>
          </a:p>
        </p:txBody>
      </p:sp>
      <p:cxnSp>
        <p:nvCxnSpPr>
          <p:cNvPr id="34" name="Straight Connector 33"/>
          <p:cNvCxnSpPr/>
          <p:nvPr/>
        </p:nvCxnSpPr>
        <p:spPr>
          <a:xfrm rot="5400000">
            <a:off x="1128157" y="3221339"/>
            <a:ext cx="3017520" cy="794"/>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0" y="1712976"/>
            <a:ext cx="2651760" cy="1588"/>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a:off x="0" y="4733544"/>
            <a:ext cx="2651760" cy="1588"/>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155448" y="1905000"/>
            <a:ext cx="2377440" cy="1371600"/>
          </a:xfrm>
        </p:spPr>
        <p:txBody>
          <a:bodyPr anchor="b">
            <a:normAutofit/>
          </a:bodyPr>
          <a:lstStyle>
            <a:lvl1pPr algn="l">
              <a:defRPr sz="2600" b="1" cap="none" spc="20" baseline="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defRPr>
            </a:lvl1pPr>
          </a:lstStyle>
          <a:p>
            <a:r>
              <a:rPr lang="en-US"/>
              <a:t>Click to edit Master title style</a:t>
            </a:r>
            <a:endParaRPr lang="en-US" dirty="0"/>
          </a:p>
        </p:txBody>
      </p:sp>
      <p:sp>
        <p:nvSpPr>
          <p:cNvPr id="4" name="Text Placeholder 3"/>
          <p:cNvSpPr>
            <a:spLocks noGrp="1"/>
          </p:cNvSpPr>
          <p:nvPr>
            <p:ph type="body" sz="half" idx="2"/>
          </p:nvPr>
        </p:nvSpPr>
        <p:spPr>
          <a:xfrm>
            <a:off x="152400" y="3276600"/>
            <a:ext cx="2377440" cy="1371600"/>
          </a:xfrm>
        </p:spPr>
        <p:txBody>
          <a:bodyPr>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190" name="Rectangle 189"/>
          <p:cNvSpPr/>
          <p:nvPr/>
        </p:nvSpPr>
        <p:spPr>
          <a:xfrm>
            <a:off x="149352" y="137160"/>
            <a:ext cx="8869680" cy="6583680"/>
          </a:xfrm>
          <a:prstGeom prst="rect">
            <a:avLst/>
          </a:prstGeom>
          <a:noFill/>
          <a:ln w="19050" cmpd="sng">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kern="1200">
              <a:solidFill>
                <a:prstClr val="white"/>
              </a:solidFill>
              <a:latin typeface="Tw Cen MT"/>
              <a:ea typeface="+mn-ea"/>
              <a:cs typeface="+mn-cs"/>
            </a:endParaRPr>
          </a:p>
        </p:txBody>
      </p:sp>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57200" y="6312408"/>
            <a:ext cx="2133600" cy="365125"/>
          </a:xfrm>
          <a:prstGeom prst="rect">
            <a:avLst/>
          </a:prstGeom>
        </p:spPr>
        <p:txBody>
          <a:bodyPr vert="horz" lIns="91440" tIns="45720" rIns="91440" bIns="45720" rtlCol="0" anchor="ctr"/>
          <a:lstStyle>
            <a:lvl1pPr algn="l">
              <a:defRPr sz="1200">
                <a:solidFill>
                  <a:schemeClr val="tx2"/>
                </a:solidFill>
              </a:defRPr>
            </a:lvl1pPr>
          </a:lstStyle>
          <a:p>
            <a:fld id="{1D8BD707-D9CF-40AE-B4C6-C98DA3205C09}" type="datetimeFigureOut">
              <a:rPr lang="en-US" smtClean="0"/>
              <a:pPr/>
              <a:t>7/31/2024</a:t>
            </a:fld>
            <a:endParaRPr lang="en-US"/>
          </a:p>
        </p:txBody>
      </p:sp>
      <p:sp>
        <p:nvSpPr>
          <p:cNvPr id="5" name="Footer Placeholder 4"/>
          <p:cNvSpPr>
            <a:spLocks noGrp="1"/>
          </p:cNvSpPr>
          <p:nvPr>
            <p:ph type="ftr" sz="quarter" idx="3"/>
          </p:nvPr>
        </p:nvSpPr>
        <p:spPr>
          <a:xfrm>
            <a:off x="2831123" y="6312408"/>
            <a:ext cx="3481754" cy="365125"/>
          </a:xfrm>
          <a:prstGeom prst="rect">
            <a:avLst/>
          </a:prstGeom>
        </p:spPr>
        <p:txBody>
          <a:bodyPr vert="horz" lIns="91440" tIns="45720" rIns="91440" bIns="45720" rtlCol="0" anchor="ctr"/>
          <a:lstStyle>
            <a:lvl1pPr algn="ctr">
              <a:defRPr sz="1200">
                <a:solidFill>
                  <a:schemeClr val="tx2"/>
                </a:solidFill>
              </a:defRPr>
            </a:lvl1pPr>
          </a:lstStyle>
          <a:p>
            <a:endParaRPr lang="en-US"/>
          </a:p>
        </p:txBody>
      </p:sp>
      <p:sp>
        <p:nvSpPr>
          <p:cNvPr id="6" name="Slide Number Placeholder 5"/>
          <p:cNvSpPr>
            <a:spLocks noGrp="1"/>
          </p:cNvSpPr>
          <p:nvPr>
            <p:ph type="sldNum" sz="quarter" idx="4"/>
          </p:nvPr>
        </p:nvSpPr>
        <p:spPr>
          <a:xfrm>
            <a:off x="6553200" y="6312408"/>
            <a:ext cx="2133600" cy="365125"/>
          </a:xfrm>
          <a:prstGeom prst="rect">
            <a:avLst/>
          </a:prstGeom>
        </p:spPr>
        <p:txBody>
          <a:bodyPr vert="horz" lIns="91440" tIns="45720" rIns="91440" bIns="45720" rtlCol="0" anchor="ctr"/>
          <a:lstStyle>
            <a:lvl1pPr algn="r">
              <a:defRPr sz="1200">
                <a:solidFill>
                  <a:schemeClr val="tx2"/>
                </a:solidFill>
              </a:defRPr>
            </a:lvl1pPr>
          </a:lstStyle>
          <a:p>
            <a:fld id="{B6F15528-21DE-4FAA-801E-634DDDAF4B2B}" type="slidenum">
              <a:rPr lang="en-US" smtClean="0"/>
              <a:pPr/>
              <a:t>‹#›</a:t>
            </a:fld>
            <a:endParaRPr lang="en-US"/>
          </a:p>
        </p:txBody>
      </p:sp>
    </p:spTree>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spcBef>
          <a:spcPct val="0"/>
        </a:spcBef>
        <a:buNone/>
        <a:tabLst>
          <a:tab pos="3830638" algn="l"/>
        </a:tabLst>
        <a:defRPr sz="3600" b="1" kern="1200" cap="none" spc="50">
          <a:ln w="13335" cmpd="sng">
            <a:solidFill>
              <a:schemeClr val="accent1">
                <a:lumMod val="50000"/>
              </a:schemeClr>
            </a:solidFill>
            <a:prstDash val="solid"/>
          </a:ln>
          <a:solidFill>
            <a:schemeClr val="accent6">
              <a:tint val="1000"/>
            </a:schemeClr>
          </a:solidFill>
          <a:effectLst/>
          <a:latin typeface="+mj-lt"/>
          <a:ea typeface="+mj-ea"/>
          <a:cs typeface="+mj-cs"/>
        </a:defRPr>
      </a:lvl1pPr>
    </p:titleStyle>
    <p:bodyStyle>
      <a:lvl1pPr marL="274320" indent="-274320" algn="l" defTabSz="914400" rtl="0" eaLnBrk="1" latinLnBrk="0" hangingPunct="1">
        <a:spcBef>
          <a:spcPct val="20000"/>
        </a:spcBef>
        <a:buClr>
          <a:schemeClr val="accent1">
            <a:lumMod val="60000"/>
            <a:lumOff val="40000"/>
          </a:schemeClr>
        </a:buClr>
        <a:buFont typeface="Arial" pitchFamily="34" charset="0"/>
        <a:buChar char="•"/>
        <a:defRPr sz="2400" kern="1200">
          <a:solidFill>
            <a:schemeClr val="tx2"/>
          </a:solidFill>
          <a:latin typeface="+mn-lt"/>
          <a:ea typeface="+mn-ea"/>
          <a:cs typeface="+mn-cs"/>
        </a:defRPr>
      </a:lvl1pPr>
      <a:lvl2pPr marL="548640" indent="-182880" algn="l" defTabSz="914400" rtl="0" eaLnBrk="1" latinLnBrk="0" hangingPunct="1">
        <a:spcBef>
          <a:spcPct val="20000"/>
        </a:spcBef>
        <a:buClr>
          <a:schemeClr val="accent1">
            <a:lumMod val="60000"/>
            <a:lumOff val="40000"/>
          </a:schemeClr>
        </a:buClr>
        <a:buFont typeface="Arial" pitchFamily="34" charset="0"/>
        <a:buChar char="•"/>
        <a:defRPr sz="2000" kern="1200">
          <a:solidFill>
            <a:schemeClr val="tx1"/>
          </a:solidFill>
          <a:latin typeface="+mn-lt"/>
          <a:ea typeface="+mn-ea"/>
          <a:cs typeface="+mn-cs"/>
        </a:defRPr>
      </a:lvl2pPr>
      <a:lvl3pPr marL="914400" indent="-228600" algn="l" defTabSz="914400" rtl="0" eaLnBrk="1" latinLnBrk="0" hangingPunct="1">
        <a:spcBef>
          <a:spcPct val="20000"/>
        </a:spcBef>
        <a:buClr>
          <a:schemeClr val="accent2"/>
        </a:buClr>
        <a:buFont typeface="Arial" pitchFamily="34" charset="0"/>
        <a:buChar char="•"/>
        <a:defRPr sz="2000" kern="1200">
          <a:solidFill>
            <a:schemeClr val="tx2"/>
          </a:solidFill>
          <a:latin typeface="+mn-lt"/>
          <a:ea typeface="+mn-ea"/>
          <a:cs typeface="+mn-cs"/>
        </a:defRPr>
      </a:lvl3pPr>
      <a:lvl4pPr marL="1188720" indent="-228600" algn="l" defTabSz="914400" rtl="0" eaLnBrk="1" latinLnBrk="0" hangingPunct="1">
        <a:spcBef>
          <a:spcPct val="20000"/>
        </a:spcBef>
        <a:buClr>
          <a:schemeClr val="accent3"/>
        </a:buClr>
        <a:buFont typeface="Arial" pitchFamily="34" charset="0"/>
        <a:buChar char="•"/>
        <a:defRPr sz="1800" kern="1200">
          <a:solidFill>
            <a:schemeClr val="tx1"/>
          </a:solidFill>
          <a:latin typeface="+mn-lt"/>
          <a:ea typeface="+mn-ea"/>
          <a:cs typeface="+mn-cs"/>
        </a:defRPr>
      </a:lvl4pPr>
      <a:lvl5pPr marL="1463040" indent="-228600" algn="l" defTabSz="914400" rtl="0" eaLnBrk="1" latinLnBrk="0" hangingPunct="1">
        <a:spcBef>
          <a:spcPct val="20000"/>
        </a:spcBef>
        <a:buClr>
          <a:schemeClr val="accent4"/>
        </a:buClr>
        <a:buFont typeface="Arial" pitchFamily="34" charset="0"/>
        <a:buChar char="•"/>
        <a:defRPr sz="1600" kern="1200" baseline="0">
          <a:solidFill>
            <a:schemeClr val="tx2"/>
          </a:solidFill>
          <a:latin typeface="+mn-lt"/>
          <a:ea typeface="+mn-ea"/>
          <a:cs typeface="+mn-cs"/>
        </a:defRPr>
      </a:lvl5pPr>
      <a:lvl6pPr marL="1691640" indent="-182880" algn="l" defTabSz="914400" rtl="0" eaLnBrk="1" latinLnBrk="0" hangingPunct="1">
        <a:spcBef>
          <a:spcPct val="20000"/>
        </a:spcBef>
        <a:buClr>
          <a:schemeClr val="accent5"/>
        </a:buClr>
        <a:buFont typeface="Arial" pitchFamily="34" charset="0"/>
        <a:buChar char="•"/>
        <a:defRPr sz="1600" kern="1200">
          <a:solidFill>
            <a:schemeClr val="tx1"/>
          </a:solidFill>
          <a:latin typeface="+mn-lt"/>
          <a:ea typeface="+mn-ea"/>
          <a:cs typeface="+mn-cs"/>
        </a:defRPr>
      </a:lvl6pPr>
      <a:lvl7pPr marL="1920240" indent="-182880" algn="l" defTabSz="914400" rtl="0" eaLnBrk="1" latinLnBrk="0" hangingPunct="1">
        <a:spcBef>
          <a:spcPct val="20000"/>
        </a:spcBef>
        <a:buClr>
          <a:schemeClr val="accent6"/>
        </a:buClr>
        <a:buFont typeface="Arial" pitchFamily="34" charset="0"/>
        <a:buChar char="•"/>
        <a:defRPr sz="1600" kern="1200">
          <a:solidFill>
            <a:schemeClr val="tx1"/>
          </a:solidFill>
          <a:latin typeface="+mn-lt"/>
          <a:ea typeface="+mn-ea"/>
          <a:cs typeface="+mn-cs"/>
        </a:defRPr>
      </a:lvl7pPr>
      <a:lvl8pPr marL="2148840" indent="-182880" algn="l" defTabSz="914400" rtl="0" eaLnBrk="1" latinLnBrk="0" hangingPunct="1">
        <a:spcBef>
          <a:spcPct val="20000"/>
        </a:spcBef>
        <a:buClr>
          <a:schemeClr val="accent3"/>
        </a:buClr>
        <a:buFont typeface="Arial" pitchFamily="34" charset="0"/>
        <a:buChar char="•"/>
        <a:defRPr sz="1600" kern="1200">
          <a:solidFill>
            <a:schemeClr val="tx1"/>
          </a:solidFill>
          <a:latin typeface="+mn-lt"/>
          <a:ea typeface="+mn-ea"/>
          <a:cs typeface="+mn-cs"/>
        </a:defRPr>
      </a:lvl8pPr>
      <a:lvl9pPr marL="2377440" indent="-182880" algn="l" defTabSz="914400" rtl="0" eaLnBrk="1" latinLnBrk="0" hangingPunct="1">
        <a:spcBef>
          <a:spcPct val="20000"/>
        </a:spcBef>
        <a:buClr>
          <a:schemeClr val="accent6"/>
        </a:buClr>
        <a:buFont typeface="Arial"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hyperlink" Target="http://www.iucn.org/theme/species/our-work/birds"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a:lstStyle/>
          <a:p>
            <a:pPr algn="ctr"/>
            <a:r>
              <a:rPr lang="en-IN" sz="4800" dirty="0"/>
              <a:t>Objective</a:t>
            </a:r>
            <a:endParaRPr lang="en-IN" dirty="0"/>
          </a:p>
        </p:txBody>
      </p:sp>
      <p:sp>
        <p:nvSpPr>
          <p:cNvPr id="2" name="Content Placeholder 1"/>
          <p:cNvSpPr>
            <a:spLocks noGrp="1"/>
          </p:cNvSpPr>
          <p:nvPr>
            <p:ph idx="1"/>
          </p:nvPr>
        </p:nvSpPr>
        <p:spPr>
          <a:xfrm>
            <a:off x="468086" y="1676400"/>
            <a:ext cx="8229600" cy="3992563"/>
          </a:xfrm>
        </p:spPr>
        <p:txBody>
          <a:bodyPr>
            <a:normAutofit/>
          </a:bodyPr>
          <a:lstStyle/>
          <a:p>
            <a:pPr algn="just">
              <a:lnSpc>
                <a:spcPct val="150000"/>
              </a:lnSpc>
            </a:pPr>
            <a:r>
              <a:rPr lang="en-US" sz="2000" dirty="0">
                <a:solidFill>
                  <a:schemeClr val="tx1"/>
                </a:solidFill>
                <a:latin typeface="Times New Roman" panose="02020603050405020304" pitchFamily="18" charset="0"/>
                <a:cs typeface="Times New Roman" panose="02020603050405020304" pitchFamily="18" charset="0"/>
              </a:rPr>
              <a:t>To achieve Automatic identification of bird sounds without physical intervention. </a:t>
            </a:r>
          </a:p>
          <a:p>
            <a:pPr algn="just">
              <a:lnSpc>
                <a:spcPct val="150000"/>
              </a:lnSpc>
            </a:pPr>
            <a:r>
              <a:rPr lang="en-US" sz="2000" dirty="0">
                <a:solidFill>
                  <a:schemeClr val="tx1"/>
                </a:solidFill>
                <a:latin typeface="Times New Roman" panose="02020603050405020304" pitchFamily="18" charset="0"/>
                <a:cs typeface="Times New Roman" panose="02020603050405020304" pitchFamily="18" charset="0"/>
              </a:rPr>
              <a:t>To spread </a:t>
            </a:r>
            <a:r>
              <a:rPr lang="en-IN" sz="2000" dirty="0">
                <a:solidFill>
                  <a:schemeClr val="tx1"/>
                </a:solidFill>
                <a:latin typeface="Times New Roman" panose="02020603050405020304" pitchFamily="18" charset="0"/>
                <a:cs typeface="Times New Roman" panose="02020603050405020304" pitchFamily="18" charset="0"/>
              </a:rPr>
              <a:t>awareness about importance of bird ecosystem.</a:t>
            </a:r>
          </a:p>
          <a:p>
            <a:pPr algn="just">
              <a:lnSpc>
                <a:spcPct val="150000"/>
              </a:lnSpc>
            </a:pPr>
            <a:r>
              <a:rPr lang="en-US" sz="2000" dirty="0">
                <a:solidFill>
                  <a:schemeClr val="tx1"/>
                </a:solidFill>
                <a:latin typeface="Times New Roman" panose="02020603050405020304" pitchFamily="18" charset="0"/>
                <a:cs typeface="Times New Roman" panose="02020603050405020304" pitchFamily="18" charset="0"/>
              </a:rPr>
              <a:t>To assist ornithologists in identifying bird species.</a:t>
            </a:r>
          </a:p>
          <a:p>
            <a:pPr algn="just">
              <a:lnSpc>
                <a:spcPct val="150000"/>
              </a:lnSpc>
            </a:pPr>
            <a:endParaRPr lang="en-US" sz="2000" dirty="0">
              <a:solidFill>
                <a:schemeClr val="tx1"/>
              </a:solidFill>
              <a:latin typeface="Times New Roman" panose="02020603050405020304" pitchFamily="18" charset="0"/>
              <a:cs typeface="Times New Roman" panose="02020603050405020304" pitchFamily="18" charset="0"/>
            </a:endParaRPr>
          </a:p>
          <a:p>
            <a:pPr algn="just">
              <a:lnSpc>
                <a:spcPct val="150000"/>
              </a:lnSpc>
            </a:pPr>
            <a:endParaRPr lang="en-US" sz="20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5357189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5F96746-2A20-4BC4-A91A-71562FE5E9B2}"/>
              </a:ext>
            </a:extLst>
          </p:cNvPr>
          <p:cNvSpPr>
            <a:spLocks noGrp="1"/>
          </p:cNvSpPr>
          <p:nvPr>
            <p:ph type="title"/>
          </p:nvPr>
        </p:nvSpPr>
        <p:spPr/>
        <p:txBody>
          <a:bodyPr/>
          <a:lstStyle/>
          <a:p>
            <a:r>
              <a:rPr lang="en-IN" dirty="0"/>
              <a:t>DFD2</a:t>
            </a:r>
          </a:p>
        </p:txBody>
      </p:sp>
      <p:pic>
        <p:nvPicPr>
          <p:cNvPr id="5" name="Content Placeholder 4">
            <a:extLst>
              <a:ext uri="{FF2B5EF4-FFF2-40B4-BE49-F238E27FC236}">
                <a16:creationId xmlns="" xmlns:a16="http://schemas.microsoft.com/office/drawing/2014/main" id="{B343B30C-C309-46A5-BCD7-CE14B1A6111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33525" y="3001169"/>
            <a:ext cx="6076950" cy="1724025"/>
          </a:xfrm>
        </p:spPr>
      </p:pic>
      <p:sp>
        <p:nvSpPr>
          <p:cNvPr id="3" name="TextBox 2"/>
          <p:cNvSpPr txBox="1"/>
          <p:nvPr/>
        </p:nvSpPr>
        <p:spPr>
          <a:xfrm>
            <a:off x="2286000" y="3000940"/>
            <a:ext cx="769763" cy="261610"/>
          </a:xfrm>
          <a:prstGeom prst="rect">
            <a:avLst/>
          </a:prstGeom>
          <a:noFill/>
        </p:spPr>
        <p:txBody>
          <a:bodyPr wrap="none" rtlCol="0">
            <a:spAutoFit/>
          </a:bodyPr>
          <a:lstStyle/>
          <a:p>
            <a:r>
              <a:rPr lang="en-US" sz="1100" dirty="0" smtClean="0">
                <a:solidFill>
                  <a:schemeClr val="bg1"/>
                </a:solidFill>
              </a:rPr>
              <a:t>Bird sound</a:t>
            </a:r>
            <a:endParaRPr lang="en-US" sz="1100" dirty="0">
              <a:solidFill>
                <a:schemeClr val="bg1"/>
              </a:solidFill>
            </a:endParaRPr>
          </a:p>
        </p:txBody>
      </p:sp>
      <p:sp>
        <p:nvSpPr>
          <p:cNvPr id="4" name="TextBox 3"/>
          <p:cNvSpPr txBox="1"/>
          <p:nvPr/>
        </p:nvSpPr>
        <p:spPr>
          <a:xfrm>
            <a:off x="3810000" y="3054801"/>
            <a:ext cx="1026243" cy="415498"/>
          </a:xfrm>
          <a:prstGeom prst="rect">
            <a:avLst/>
          </a:prstGeom>
          <a:noFill/>
        </p:spPr>
        <p:txBody>
          <a:bodyPr wrap="none" rtlCol="0">
            <a:spAutoFit/>
          </a:bodyPr>
          <a:lstStyle/>
          <a:p>
            <a:r>
              <a:rPr lang="en-US" sz="1000" dirty="0" smtClean="0">
                <a:solidFill>
                  <a:schemeClr val="bg1"/>
                </a:solidFill>
              </a:rPr>
              <a:t>Noise removed </a:t>
            </a:r>
          </a:p>
          <a:p>
            <a:r>
              <a:rPr lang="en-US" sz="1000" dirty="0" smtClean="0">
                <a:solidFill>
                  <a:schemeClr val="bg1"/>
                </a:solidFill>
              </a:rPr>
              <a:t>sound</a:t>
            </a:r>
            <a:endParaRPr lang="en-US" sz="1000" dirty="0">
              <a:solidFill>
                <a:schemeClr val="bg1"/>
              </a:solidFill>
            </a:endParaRPr>
          </a:p>
        </p:txBody>
      </p:sp>
      <p:sp>
        <p:nvSpPr>
          <p:cNvPr id="6" name="TextBox 5"/>
          <p:cNvSpPr txBox="1"/>
          <p:nvPr/>
        </p:nvSpPr>
        <p:spPr>
          <a:xfrm>
            <a:off x="6019800" y="3000940"/>
            <a:ext cx="1075936" cy="261610"/>
          </a:xfrm>
          <a:prstGeom prst="rect">
            <a:avLst/>
          </a:prstGeom>
          <a:noFill/>
        </p:spPr>
        <p:txBody>
          <a:bodyPr wrap="none" rtlCol="0">
            <a:spAutoFit/>
          </a:bodyPr>
          <a:lstStyle/>
          <a:p>
            <a:r>
              <a:rPr lang="en-US" sz="1100" dirty="0" smtClean="0">
                <a:solidFill>
                  <a:schemeClr val="bg1"/>
                </a:solidFill>
              </a:rPr>
              <a:t>Sound segments</a:t>
            </a:r>
            <a:endParaRPr lang="en-US" sz="1100" dirty="0">
              <a:solidFill>
                <a:schemeClr val="bg1"/>
              </a:solidFill>
            </a:endParaRPr>
          </a:p>
        </p:txBody>
      </p:sp>
      <p:sp>
        <p:nvSpPr>
          <p:cNvPr id="7" name="TextBox 6"/>
          <p:cNvSpPr txBox="1"/>
          <p:nvPr/>
        </p:nvSpPr>
        <p:spPr>
          <a:xfrm>
            <a:off x="2819400" y="4292590"/>
            <a:ext cx="837089" cy="253916"/>
          </a:xfrm>
          <a:prstGeom prst="rect">
            <a:avLst/>
          </a:prstGeom>
          <a:noFill/>
        </p:spPr>
        <p:txBody>
          <a:bodyPr wrap="none" rtlCol="0">
            <a:spAutoFit/>
          </a:bodyPr>
          <a:lstStyle/>
          <a:p>
            <a:r>
              <a:rPr lang="en-US" sz="1000" dirty="0" smtClean="0">
                <a:solidFill>
                  <a:schemeClr val="bg1"/>
                </a:solidFill>
              </a:rPr>
              <a:t>Bird Species</a:t>
            </a:r>
            <a:endParaRPr lang="en-US" sz="1000" dirty="0">
              <a:solidFill>
                <a:schemeClr val="bg1"/>
              </a:solidFill>
            </a:endParaRPr>
          </a:p>
        </p:txBody>
      </p:sp>
    </p:spTree>
    <p:extLst>
      <p:ext uri="{BB962C8B-B14F-4D97-AF65-F5344CB8AC3E}">
        <p14:creationId xmlns:p14="http://schemas.microsoft.com/office/powerpoint/2010/main" val="379325127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Activity diagram :</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0" y="533400"/>
            <a:ext cx="2743293" cy="6172408"/>
          </a:xfrm>
          <a:prstGeom prst="rect">
            <a:avLst/>
          </a:prstGeom>
        </p:spPr>
      </p:pic>
    </p:spTree>
    <p:extLst>
      <p:ext uri="{BB962C8B-B14F-4D97-AF65-F5344CB8AC3E}">
        <p14:creationId xmlns:p14="http://schemas.microsoft.com/office/powerpoint/2010/main" val="5523329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749F907-FD1B-46C7-B572-ADEEFD19FF10}"/>
              </a:ext>
            </a:extLst>
          </p:cNvPr>
          <p:cNvSpPr>
            <a:spLocks noGrp="1"/>
          </p:cNvSpPr>
          <p:nvPr>
            <p:ph type="title"/>
          </p:nvPr>
        </p:nvSpPr>
        <p:spPr/>
        <p:txBody>
          <a:bodyPr/>
          <a:lstStyle/>
          <a:p>
            <a:r>
              <a:rPr lang="en-IN" dirty="0"/>
              <a:t>Use case Diagram</a:t>
            </a:r>
          </a:p>
        </p:txBody>
      </p:sp>
      <p:sp>
        <p:nvSpPr>
          <p:cNvPr id="3" name="TextBox 2"/>
          <p:cNvSpPr txBox="1"/>
          <p:nvPr/>
        </p:nvSpPr>
        <p:spPr>
          <a:xfrm>
            <a:off x="4038600" y="1568678"/>
            <a:ext cx="468398" cy="215444"/>
          </a:xfrm>
          <a:prstGeom prst="rect">
            <a:avLst/>
          </a:prstGeom>
          <a:noFill/>
        </p:spPr>
        <p:txBody>
          <a:bodyPr wrap="none" rtlCol="0">
            <a:spAutoFit/>
          </a:bodyPr>
          <a:lstStyle/>
          <a:p>
            <a:r>
              <a:rPr lang="en-US" sz="800" dirty="0" smtClean="0">
                <a:solidFill>
                  <a:schemeClr val="bg1"/>
                </a:solidFill>
              </a:rPr>
              <a:t>System</a:t>
            </a:r>
            <a:endParaRPr lang="en-US" sz="800" dirty="0">
              <a:solidFill>
                <a:schemeClr val="bg1"/>
              </a:solidFill>
            </a:endParaRPr>
          </a:p>
        </p:txBody>
      </p:sp>
      <p:sp>
        <p:nvSpPr>
          <p:cNvPr id="6" name="Rectangle 5"/>
          <p:cNvSpPr/>
          <p:nvPr/>
        </p:nvSpPr>
        <p:spPr>
          <a:xfrm>
            <a:off x="6477000" y="4114800"/>
            <a:ext cx="334072" cy="1524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TextBox 6"/>
          <p:cNvSpPr txBox="1"/>
          <p:nvPr/>
        </p:nvSpPr>
        <p:spPr>
          <a:xfrm>
            <a:off x="6400800" y="4035044"/>
            <a:ext cx="457200" cy="215444"/>
          </a:xfrm>
          <a:prstGeom prst="rect">
            <a:avLst/>
          </a:prstGeom>
          <a:noFill/>
        </p:spPr>
        <p:txBody>
          <a:bodyPr wrap="square" rtlCol="0">
            <a:spAutoFit/>
          </a:bodyPr>
          <a:lstStyle/>
          <a:p>
            <a:r>
              <a:rPr lang="en-US" sz="800" dirty="0" smtClean="0">
                <a:solidFill>
                  <a:schemeClr val="bg1"/>
                </a:solidFill>
              </a:rPr>
              <a:t>Admin</a:t>
            </a:r>
            <a:endParaRPr lang="en-US" sz="800" dirty="0">
              <a:solidFill>
                <a:schemeClr val="bg1"/>
              </a:solidFill>
            </a:endParaRPr>
          </a:p>
        </p:txBody>
      </p:sp>
      <p:sp>
        <p:nvSpPr>
          <p:cNvPr id="4" name="Oval 3"/>
          <p:cNvSpPr/>
          <p:nvPr/>
        </p:nvSpPr>
        <p:spPr>
          <a:xfrm>
            <a:off x="4191000" y="4191000"/>
            <a:ext cx="1066800" cy="5334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Minus 10"/>
          <p:cNvSpPr/>
          <p:nvPr/>
        </p:nvSpPr>
        <p:spPr>
          <a:xfrm rot="19879963">
            <a:off x="5013677" y="4069272"/>
            <a:ext cx="1571016" cy="124434"/>
          </a:xfrm>
          <a:prstGeom prst="mathMinus">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Content Placeholder 8"/>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17774" y="1447800"/>
            <a:ext cx="5213252" cy="4776213"/>
          </a:xfrm>
        </p:spPr>
      </p:pic>
    </p:spTree>
    <p:extLst>
      <p:ext uri="{BB962C8B-B14F-4D97-AF65-F5344CB8AC3E}">
        <p14:creationId xmlns:p14="http://schemas.microsoft.com/office/powerpoint/2010/main" val="116062843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3F5B92C-815A-4BE0-A6E2-5069492B672A}"/>
              </a:ext>
            </a:extLst>
          </p:cNvPr>
          <p:cNvSpPr>
            <a:spLocks noGrp="1"/>
          </p:cNvSpPr>
          <p:nvPr>
            <p:ph type="title"/>
          </p:nvPr>
        </p:nvSpPr>
        <p:spPr/>
        <p:txBody>
          <a:bodyPr/>
          <a:lstStyle/>
          <a:p>
            <a:r>
              <a:rPr lang="en-IN" dirty="0"/>
              <a:t>Sequence Diagram</a:t>
            </a:r>
          </a:p>
        </p:txBody>
      </p:sp>
      <p:pic>
        <p:nvPicPr>
          <p:cNvPr id="7" name="Content Placeholder 6">
            <a:extLst>
              <a:ext uri="{FF2B5EF4-FFF2-40B4-BE49-F238E27FC236}">
                <a16:creationId xmlns="" xmlns:a16="http://schemas.microsoft.com/office/drawing/2014/main" id="{E9FDCFAC-2931-4ECE-B556-BA727F97E12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819400" y="1524000"/>
            <a:ext cx="3733800" cy="4908283"/>
          </a:xfrm>
        </p:spPr>
      </p:pic>
    </p:spTree>
    <p:extLst>
      <p:ext uri="{BB962C8B-B14F-4D97-AF65-F5344CB8AC3E}">
        <p14:creationId xmlns:p14="http://schemas.microsoft.com/office/powerpoint/2010/main" val="126449555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AED4F92-EA8A-4293-BE01-51BC19343D3E}"/>
              </a:ext>
            </a:extLst>
          </p:cNvPr>
          <p:cNvSpPr>
            <a:spLocks noGrp="1"/>
          </p:cNvSpPr>
          <p:nvPr>
            <p:ph type="title"/>
          </p:nvPr>
        </p:nvSpPr>
        <p:spPr/>
        <p:txBody>
          <a:bodyPr/>
          <a:lstStyle/>
          <a:p>
            <a:r>
              <a:rPr lang="en-IN" dirty="0"/>
              <a:t>Class Diagram</a:t>
            </a:r>
          </a:p>
        </p:txBody>
      </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8173" t="22394" r="26058" b="15556"/>
          <a:stretch/>
        </p:blipFill>
        <p:spPr bwMode="auto">
          <a:xfrm>
            <a:off x="914400" y="1600200"/>
            <a:ext cx="7426877" cy="464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7242387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BC0B973-E45A-4DC5-A4A9-C3187E2D1D03}"/>
              </a:ext>
            </a:extLst>
          </p:cNvPr>
          <p:cNvSpPr>
            <a:spLocks noGrp="1"/>
          </p:cNvSpPr>
          <p:nvPr>
            <p:ph type="title"/>
          </p:nvPr>
        </p:nvSpPr>
        <p:spPr/>
        <p:txBody>
          <a:bodyPr/>
          <a:lstStyle/>
          <a:p>
            <a:r>
              <a:rPr lang="en-IN" dirty="0"/>
              <a:t>Algorithm</a:t>
            </a:r>
          </a:p>
        </p:txBody>
      </p:sp>
      <p:sp>
        <p:nvSpPr>
          <p:cNvPr id="3" name="Content Placeholder 2">
            <a:extLst>
              <a:ext uri="{FF2B5EF4-FFF2-40B4-BE49-F238E27FC236}">
                <a16:creationId xmlns="" xmlns:a16="http://schemas.microsoft.com/office/drawing/2014/main" id="{1AE1ABA2-BC8F-40A4-BEC2-B639862ECA5B}"/>
              </a:ext>
            </a:extLst>
          </p:cNvPr>
          <p:cNvSpPr>
            <a:spLocks noGrp="1"/>
          </p:cNvSpPr>
          <p:nvPr>
            <p:ph idx="1"/>
          </p:nvPr>
        </p:nvSpPr>
        <p:spPr/>
        <p:txBody>
          <a:bodyPr/>
          <a:lstStyle/>
          <a:p>
            <a:r>
              <a:rPr lang="en-IN" dirty="0"/>
              <a:t>CNN:</a:t>
            </a:r>
          </a:p>
          <a:p>
            <a:pPr>
              <a:lnSpc>
                <a:spcPct val="150000"/>
              </a:lnSpc>
            </a:pPr>
            <a:r>
              <a:rPr lang="en-US" sz="1800" i="0" dirty="0">
                <a:solidFill>
                  <a:schemeClr val="tx1"/>
                </a:solidFill>
                <a:effectLst/>
                <a:latin typeface="Times New Roman" panose="02020603050405020304" pitchFamily="18" charset="0"/>
                <a:cs typeface="Times New Roman" panose="02020603050405020304" pitchFamily="18" charset="0"/>
              </a:rPr>
              <a:t>A Convolutional Neural Network (</a:t>
            </a:r>
            <a:r>
              <a:rPr lang="en-US" sz="1800" i="0" dirty="0" err="1">
                <a:solidFill>
                  <a:schemeClr val="tx1"/>
                </a:solidFill>
                <a:effectLst/>
                <a:latin typeface="Times New Roman" panose="02020603050405020304" pitchFamily="18" charset="0"/>
                <a:cs typeface="Times New Roman" panose="02020603050405020304" pitchFamily="18" charset="0"/>
              </a:rPr>
              <a:t>ConvNet</a:t>
            </a:r>
            <a:r>
              <a:rPr lang="en-US" sz="1800" i="0" dirty="0">
                <a:solidFill>
                  <a:schemeClr val="tx1"/>
                </a:solidFill>
                <a:effectLst/>
                <a:latin typeface="Times New Roman" panose="02020603050405020304" pitchFamily="18" charset="0"/>
                <a:cs typeface="Times New Roman" panose="02020603050405020304" pitchFamily="18" charset="0"/>
              </a:rPr>
              <a:t>/CNN) is a Deep Learning algorithm which can take in an input image, assign importance (learnable weights and biases) to various aspects/objects in the image and be able to differentiate one from the other.</a:t>
            </a:r>
            <a:endParaRPr lang="en-IN" sz="1800" dirty="0">
              <a:solidFill>
                <a:schemeClr val="tx1"/>
              </a:solidFill>
              <a:latin typeface="Times New Roman" panose="02020603050405020304" pitchFamily="18" charset="0"/>
              <a:cs typeface="Times New Roman" panose="02020603050405020304" pitchFamily="18" charset="0"/>
            </a:endParaRPr>
          </a:p>
          <a:p>
            <a:pPr algn="l">
              <a:lnSpc>
                <a:spcPct val="150000"/>
              </a:lnSpc>
              <a:buFont typeface="Arial" panose="020B0604020202020204" pitchFamily="34" charset="0"/>
              <a:buChar char="•"/>
            </a:pPr>
            <a:r>
              <a:rPr lang="en-US" sz="1800" i="0" dirty="0">
                <a:solidFill>
                  <a:schemeClr val="tx1"/>
                </a:solidFill>
                <a:effectLst/>
                <a:latin typeface="Times New Roman" panose="02020603050405020304" pitchFamily="18" charset="0"/>
                <a:cs typeface="Times New Roman" panose="02020603050405020304" pitchFamily="18" charset="0"/>
              </a:rPr>
              <a:t>Input image (starting point)</a:t>
            </a:r>
          </a:p>
          <a:p>
            <a:pPr algn="l">
              <a:lnSpc>
                <a:spcPct val="150000"/>
              </a:lnSpc>
              <a:buFont typeface="Arial" panose="020B0604020202020204" pitchFamily="34" charset="0"/>
              <a:buChar char="•"/>
            </a:pPr>
            <a:r>
              <a:rPr lang="en-US" sz="1800" i="0" dirty="0">
                <a:solidFill>
                  <a:schemeClr val="tx1"/>
                </a:solidFill>
                <a:effectLst/>
                <a:latin typeface="Times New Roman" panose="02020603050405020304" pitchFamily="18" charset="0"/>
                <a:cs typeface="Times New Roman" panose="02020603050405020304" pitchFamily="18" charset="0"/>
              </a:rPr>
              <a:t>Convolutional layer (convolution operation)</a:t>
            </a:r>
          </a:p>
          <a:p>
            <a:pPr algn="l">
              <a:lnSpc>
                <a:spcPct val="150000"/>
              </a:lnSpc>
              <a:buFont typeface="Arial" panose="020B0604020202020204" pitchFamily="34" charset="0"/>
              <a:buChar char="•"/>
            </a:pPr>
            <a:r>
              <a:rPr lang="en-US" sz="1800" i="0" dirty="0">
                <a:solidFill>
                  <a:schemeClr val="tx1"/>
                </a:solidFill>
                <a:effectLst/>
                <a:latin typeface="Times New Roman" panose="02020603050405020304" pitchFamily="18" charset="0"/>
                <a:cs typeface="Times New Roman" panose="02020603050405020304" pitchFamily="18" charset="0"/>
              </a:rPr>
              <a:t>Pooling layer (pooling)</a:t>
            </a:r>
          </a:p>
          <a:p>
            <a:pPr algn="l">
              <a:lnSpc>
                <a:spcPct val="150000"/>
              </a:lnSpc>
              <a:buFont typeface="Arial" panose="020B0604020202020204" pitchFamily="34" charset="0"/>
              <a:buChar char="•"/>
            </a:pPr>
            <a:r>
              <a:rPr lang="en-US" sz="1800" i="0" dirty="0">
                <a:solidFill>
                  <a:schemeClr val="tx1"/>
                </a:solidFill>
                <a:effectLst/>
                <a:latin typeface="Times New Roman" panose="02020603050405020304" pitchFamily="18" charset="0"/>
                <a:cs typeface="Times New Roman" panose="02020603050405020304" pitchFamily="18" charset="0"/>
              </a:rPr>
              <a:t>Input layer for the artificial neural network (flattening)</a:t>
            </a:r>
          </a:p>
          <a:p>
            <a:endParaRPr lang="en-IN" dirty="0"/>
          </a:p>
          <a:p>
            <a:endParaRPr lang="en-IN" dirty="0"/>
          </a:p>
        </p:txBody>
      </p:sp>
    </p:spTree>
    <p:extLst>
      <p:ext uri="{BB962C8B-B14F-4D97-AF65-F5344CB8AC3E}">
        <p14:creationId xmlns:p14="http://schemas.microsoft.com/office/powerpoint/2010/main" val="188194221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A0DB5E23-EC65-4DA6-ACA0-CBDFFC4679F9}"/>
              </a:ext>
            </a:extLst>
          </p:cNvPr>
          <p:cNvSpPr>
            <a:spLocks noGrp="1"/>
          </p:cNvSpPr>
          <p:nvPr>
            <p:ph idx="1"/>
          </p:nvPr>
        </p:nvSpPr>
        <p:spPr/>
        <p:txBody>
          <a:bodyPr>
            <a:normAutofit/>
          </a:bodyPr>
          <a:lstStyle/>
          <a:p>
            <a:r>
              <a:rPr lang="en-IN" dirty="0">
                <a:latin typeface="Times New Roman" pitchFamily="18" charset="0"/>
                <a:cs typeface="Times New Roman" pitchFamily="18" charset="0"/>
              </a:rPr>
              <a:t>CNN</a:t>
            </a:r>
            <a:r>
              <a:rPr lang="en-IN" sz="1800" dirty="0">
                <a:latin typeface="Times New Roman" pitchFamily="18" charset="0"/>
                <a:cs typeface="Times New Roman" pitchFamily="18" charset="0"/>
              </a:rPr>
              <a:t>:</a:t>
            </a:r>
          </a:p>
          <a:p>
            <a:r>
              <a:rPr lang="en-US" sz="1800" dirty="0">
                <a:latin typeface="Times New Roman" pitchFamily="18" charset="0"/>
                <a:cs typeface="Times New Roman" pitchFamily="18" charset="0"/>
              </a:rPr>
              <a:t>1.Build a small convolutional neural network </a:t>
            </a:r>
            <a:endParaRPr lang="en-US" sz="1800" dirty="0" smtClean="0">
              <a:latin typeface="Times New Roman" pitchFamily="18" charset="0"/>
              <a:cs typeface="Times New Roman" pitchFamily="18" charset="0"/>
            </a:endParaRPr>
          </a:p>
          <a:p>
            <a:r>
              <a:rPr lang="en-US" sz="1800" dirty="0" smtClean="0">
                <a:latin typeface="Times New Roman" pitchFamily="18" charset="0"/>
                <a:cs typeface="Times New Roman" pitchFamily="18" charset="0"/>
              </a:rPr>
              <a:t>2.Select Audio to </a:t>
            </a:r>
            <a:r>
              <a:rPr lang="en-US" sz="1800" dirty="0">
                <a:latin typeface="Times New Roman" pitchFamily="18" charset="0"/>
                <a:cs typeface="Times New Roman" pitchFamily="18" charset="0"/>
              </a:rPr>
              <a:t>train the convolutional neural network.</a:t>
            </a:r>
          </a:p>
          <a:p>
            <a:r>
              <a:rPr lang="en-US" sz="1800" dirty="0">
                <a:latin typeface="Times New Roman" pitchFamily="18" charset="0"/>
                <a:cs typeface="Times New Roman" pitchFamily="18" charset="0"/>
              </a:rPr>
              <a:t>3.Extraction of feature filters/feature maps.</a:t>
            </a:r>
          </a:p>
          <a:p>
            <a:r>
              <a:rPr lang="en-US" sz="1800" dirty="0">
                <a:latin typeface="Times New Roman" pitchFamily="18" charset="0"/>
                <a:cs typeface="Times New Roman" pitchFamily="18" charset="0"/>
              </a:rPr>
              <a:t>4.Implementation of the convolutional layer.</a:t>
            </a:r>
          </a:p>
          <a:p>
            <a:r>
              <a:rPr lang="en-US" sz="1800" dirty="0">
                <a:latin typeface="Times New Roman" pitchFamily="18" charset="0"/>
                <a:cs typeface="Times New Roman" pitchFamily="18" charset="0"/>
              </a:rPr>
              <a:t>5.Apply the </a:t>
            </a:r>
            <a:r>
              <a:rPr lang="en-US" sz="1800" dirty="0" err="1">
                <a:latin typeface="Times New Roman" pitchFamily="18" charset="0"/>
                <a:cs typeface="Times New Roman" pitchFamily="18" charset="0"/>
              </a:rPr>
              <a:t>ReLu</a:t>
            </a:r>
            <a:r>
              <a:rPr lang="en-US" sz="1800" dirty="0">
                <a:latin typeface="Times New Roman" pitchFamily="18" charset="0"/>
                <a:cs typeface="Times New Roman" pitchFamily="18" charset="0"/>
              </a:rPr>
              <a:t> </a:t>
            </a:r>
            <a:r>
              <a:rPr lang="en-US" sz="1800" dirty="0" smtClean="0">
                <a:latin typeface="Times New Roman" pitchFamily="18" charset="0"/>
                <a:cs typeface="Times New Roman" pitchFamily="18" charset="0"/>
              </a:rPr>
              <a:t>(Activation function) </a:t>
            </a:r>
            <a:r>
              <a:rPr lang="en-US" sz="1800" dirty="0">
                <a:latin typeface="Times New Roman" pitchFamily="18" charset="0"/>
                <a:cs typeface="Times New Roman" pitchFamily="18" charset="0"/>
              </a:rPr>
              <a:t>on the convolutional layer </a:t>
            </a:r>
          </a:p>
          <a:p>
            <a:r>
              <a:rPr lang="en-US" sz="1800" dirty="0" smtClean="0">
                <a:latin typeface="Times New Roman" pitchFamily="18" charset="0"/>
                <a:cs typeface="Times New Roman" pitchFamily="18" charset="0"/>
              </a:rPr>
              <a:t>6.Then </a:t>
            </a:r>
            <a:r>
              <a:rPr lang="en-US" sz="1800" dirty="0">
                <a:latin typeface="Times New Roman" pitchFamily="18" charset="0"/>
                <a:cs typeface="Times New Roman" pitchFamily="18" charset="0"/>
              </a:rPr>
              <a:t>apply max pooling on convolutional layers.</a:t>
            </a:r>
          </a:p>
          <a:p>
            <a:r>
              <a:rPr lang="en-US" sz="1800" dirty="0">
                <a:latin typeface="Times New Roman" pitchFamily="18" charset="0"/>
                <a:cs typeface="Times New Roman" pitchFamily="18" charset="0"/>
              </a:rPr>
              <a:t>7.Next Flatten, This layer used for convert 2D matrix into 1D array.</a:t>
            </a:r>
          </a:p>
          <a:p>
            <a:r>
              <a:rPr lang="en-US" sz="1800" dirty="0">
                <a:latin typeface="Times New Roman" pitchFamily="18" charset="0"/>
                <a:cs typeface="Times New Roman" pitchFamily="18" charset="0"/>
              </a:rPr>
              <a:t>8.Make a fully connected layer</a:t>
            </a:r>
          </a:p>
          <a:p>
            <a:r>
              <a:rPr lang="en-US" sz="1800" dirty="0">
                <a:latin typeface="Times New Roman" pitchFamily="18" charset="0"/>
                <a:cs typeface="Times New Roman" pitchFamily="18" charset="0"/>
              </a:rPr>
              <a:t>9.Then input an </a:t>
            </a:r>
            <a:r>
              <a:rPr lang="en-US" sz="1800" dirty="0" smtClean="0">
                <a:latin typeface="Times New Roman" pitchFamily="18" charset="0"/>
                <a:cs typeface="Times New Roman" pitchFamily="18" charset="0"/>
              </a:rPr>
              <a:t>Audio into </a:t>
            </a:r>
            <a:r>
              <a:rPr lang="en-US" sz="1800" dirty="0">
                <a:latin typeface="Times New Roman" pitchFamily="18" charset="0"/>
                <a:cs typeface="Times New Roman" pitchFamily="18" charset="0"/>
              </a:rPr>
              <a:t>CNN to predict the </a:t>
            </a:r>
            <a:r>
              <a:rPr lang="en-US" sz="1800" dirty="0" smtClean="0">
                <a:latin typeface="Times New Roman" pitchFamily="18" charset="0"/>
                <a:cs typeface="Times New Roman" pitchFamily="18" charset="0"/>
              </a:rPr>
              <a:t>Audio content</a:t>
            </a:r>
          </a:p>
          <a:p>
            <a:r>
              <a:rPr lang="en-US" sz="1800" dirty="0" smtClean="0">
                <a:latin typeface="Times New Roman" pitchFamily="18" charset="0"/>
                <a:cs typeface="Times New Roman" pitchFamily="18" charset="0"/>
              </a:rPr>
              <a:t>10.CNN prediction will be shown.</a:t>
            </a:r>
            <a:endParaRPr lang="en-US" sz="1800" dirty="0">
              <a:latin typeface="Times New Roman" pitchFamily="18" charset="0"/>
              <a:cs typeface="Times New Roman" pitchFamily="18" charset="0"/>
            </a:endParaRPr>
          </a:p>
        </p:txBody>
      </p:sp>
    </p:spTree>
    <p:extLst>
      <p:ext uri="{BB962C8B-B14F-4D97-AF65-F5344CB8AC3E}">
        <p14:creationId xmlns:p14="http://schemas.microsoft.com/office/powerpoint/2010/main" val="15987920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Libraries</a:t>
            </a:r>
          </a:p>
        </p:txBody>
      </p:sp>
      <p:sp>
        <p:nvSpPr>
          <p:cNvPr id="3" name="Content Placeholder 2"/>
          <p:cNvSpPr>
            <a:spLocks noGrp="1"/>
          </p:cNvSpPr>
          <p:nvPr>
            <p:ph idx="1"/>
          </p:nvPr>
        </p:nvSpPr>
        <p:spPr/>
        <p:txBody>
          <a:bodyPr/>
          <a:lstStyle/>
          <a:p>
            <a:r>
              <a:rPr lang="en-US" dirty="0" smtClean="0"/>
              <a:t>LIBROSA </a:t>
            </a:r>
            <a:r>
              <a:rPr lang="en-US" dirty="0"/>
              <a:t>- </a:t>
            </a:r>
            <a:r>
              <a:rPr lang="en-US" dirty="0" err="1" smtClean="0"/>
              <a:t>Librosa</a:t>
            </a:r>
            <a:r>
              <a:rPr lang="en-US" dirty="0" smtClean="0"/>
              <a:t> </a:t>
            </a:r>
            <a:r>
              <a:rPr lang="en-US" dirty="0"/>
              <a:t>is a python library that has almost every utility you are going to need while working on audio data. This rich library comes up with a large number of different </a:t>
            </a:r>
            <a:r>
              <a:rPr lang="en-US" dirty="0" smtClean="0"/>
              <a:t>functionalities.</a:t>
            </a:r>
          </a:p>
          <a:p>
            <a:r>
              <a:rPr lang="en-US" dirty="0" err="1" smtClean="0"/>
              <a:t>TensorFlow</a:t>
            </a:r>
            <a:r>
              <a:rPr lang="en-US" dirty="0" smtClean="0"/>
              <a:t> </a:t>
            </a:r>
            <a:r>
              <a:rPr lang="en-US" dirty="0"/>
              <a:t>- </a:t>
            </a:r>
            <a:r>
              <a:rPr lang="en-US" dirty="0" err="1" smtClean="0"/>
              <a:t>TensorFlow</a:t>
            </a:r>
            <a:r>
              <a:rPr lang="en-US" dirty="0" smtClean="0"/>
              <a:t> </a:t>
            </a:r>
            <a:r>
              <a:rPr lang="en-US" dirty="0"/>
              <a:t>provides a collection of workflows to develop and train models using </a:t>
            </a:r>
            <a:r>
              <a:rPr lang="en-US" dirty="0" smtClean="0"/>
              <a:t>Python.</a:t>
            </a:r>
          </a:p>
          <a:p>
            <a:r>
              <a:rPr lang="en-US" dirty="0" err="1" smtClean="0"/>
              <a:t>Keras</a:t>
            </a:r>
            <a:r>
              <a:rPr lang="en-US" dirty="0" smtClean="0"/>
              <a:t> </a:t>
            </a:r>
            <a:r>
              <a:rPr lang="en-US" dirty="0"/>
              <a:t>- Python library for developing and evaluating deep learning models</a:t>
            </a:r>
            <a:r>
              <a:rPr lang="en-US" dirty="0" smtClean="0"/>
              <a:t>.</a:t>
            </a:r>
          </a:p>
          <a:p>
            <a:r>
              <a:rPr lang="en-US" dirty="0" err="1" smtClean="0"/>
              <a:t>OpenCV</a:t>
            </a:r>
            <a:r>
              <a:rPr lang="en-US" dirty="0" smtClean="0"/>
              <a:t>, </a:t>
            </a:r>
            <a:r>
              <a:rPr lang="en-US" dirty="0" err="1"/>
              <a:t>N</a:t>
            </a:r>
            <a:r>
              <a:rPr lang="en-US" dirty="0" err="1" smtClean="0"/>
              <a:t>umpy</a:t>
            </a:r>
            <a:r>
              <a:rPr lang="en-US" dirty="0" smtClean="0"/>
              <a:t>, Pandas, </a:t>
            </a:r>
            <a:r>
              <a:rPr lang="en-US" dirty="0" err="1" smtClean="0"/>
              <a:t>Matplotlib</a:t>
            </a:r>
            <a:r>
              <a:rPr lang="en-US" dirty="0" smtClean="0"/>
              <a:t>, etc.</a:t>
            </a:r>
            <a:endParaRPr lang="en-US" dirty="0"/>
          </a:p>
        </p:txBody>
      </p:sp>
    </p:spTree>
    <p:extLst>
      <p:ext uri="{BB962C8B-B14F-4D97-AF65-F5344CB8AC3E}">
        <p14:creationId xmlns:p14="http://schemas.microsoft.com/office/powerpoint/2010/main" val="7093337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Home Page</a:t>
            </a:r>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676399"/>
            <a:ext cx="8534401" cy="48006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831042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Registration Page</a:t>
            </a:r>
            <a:endParaRPr lang="en-US" dirty="0"/>
          </a:p>
        </p:txBody>
      </p:sp>
      <p:pic>
        <p:nvPicPr>
          <p:cNvPr id="205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0999" t="4996" r="43661" b="11356"/>
          <a:stretch/>
        </p:blipFill>
        <p:spPr bwMode="auto">
          <a:xfrm>
            <a:off x="2057400" y="1524000"/>
            <a:ext cx="5220346" cy="49986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807649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a:lstStyle/>
          <a:p>
            <a:pPr algn="ctr"/>
            <a:r>
              <a:rPr lang="en-IN" sz="4800" dirty="0"/>
              <a:t>Motivation</a:t>
            </a:r>
            <a:endParaRPr lang="en-IN" dirty="0"/>
          </a:p>
        </p:txBody>
      </p:sp>
      <p:sp>
        <p:nvSpPr>
          <p:cNvPr id="2" name="Content Placeholder 1"/>
          <p:cNvSpPr>
            <a:spLocks noGrp="1"/>
          </p:cNvSpPr>
          <p:nvPr>
            <p:ph idx="1"/>
          </p:nvPr>
        </p:nvSpPr>
        <p:spPr>
          <a:xfrm>
            <a:off x="457200" y="2057400"/>
            <a:ext cx="8229600" cy="4068763"/>
          </a:xfrm>
        </p:spPr>
        <p:txBody>
          <a:bodyPr>
            <a:normAutofit/>
          </a:bodyPr>
          <a:lstStyle/>
          <a:p>
            <a:pPr marL="0" indent="0" algn="just">
              <a:buNone/>
            </a:pPr>
            <a:endParaRPr lang="en-US" sz="2000" dirty="0"/>
          </a:p>
          <a:p>
            <a:pPr algn="just">
              <a:lnSpc>
                <a:spcPct val="150000"/>
              </a:lnSpc>
            </a:pPr>
            <a:r>
              <a:rPr lang="en-US" sz="2000" dirty="0">
                <a:solidFill>
                  <a:schemeClr val="tx1"/>
                </a:solidFill>
                <a:latin typeface="Times New Roman" panose="02020603050405020304" pitchFamily="18" charset="0"/>
                <a:cs typeface="Times New Roman" panose="02020603050405020304" pitchFamily="18" charset="0"/>
              </a:rPr>
              <a:t>Accurate bird identification is critical for avian biodiversity conservation on a large scale. </a:t>
            </a:r>
          </a:p>
          <a:p>
            <a:pPr algn="just">
              <a:lnSpc>
                <a:spcPct val="150000"/>
              </a:lnSpc>
            </a:pPr>
            <a:r>
              <a:rPr lang="en-US" sz="2000" dirty="0">
                <a:solidFill>
                  <a:schemeClr val="tx1"/>
                </a:solidFill>
                <a:latin typeface="Times New Roman" panose="02020603050405020304" pitchFamily="18" charset="0"/>
                <a:cs typeface="Times New Roman" panose="02020603050405020304" pitchFamily="18" charset="0"/>
              </a:rPr>
              <a:t>It is critical for bird watchers, conservation </a:t>
            </a:r>
            <a:r>
              <a:rPr lang="en-US" sz="2000" dirty="0" smtClean="0">
                <a:solidFill>
                  <a:schemeClr val="tx1"/>
                </a:solidFill>
                <a:latin typeface="Times New Roman" panose="02020603050405020304" pitchFamily="18" charset="0"/>
                <a:cs typeface="Times New Roman" panose="02020603050405020304" pitchFamily="18" charset="0"/>
              </a:rPr>
              <a:t>organizations, </a:t>
            </a:r>
            <a:r>
              <a:rPr lang="en-US" sz="2000" dirty="0">
                <a:solidFill>
                  <a:schemeClr val="tx1"/>
                </a:solidFill>
                <a:latin typeface="Times New Roman" panose="02020603050405020304" pitchFamily="18" charset="0"/>
                <a:cs typeface="Times New Roman" panose="02020603050405020304" pitchFamily="18" charset="0"/>
              </a:rPr>
              <a:t>park rangers, ecology consultants, and ornithologists all over the world because </a:t>
            </a:r>
            <a:r>
              <a:rPr lang="en-US" sz="2000" dirty="0" smtClean="0">
                <a:solidFill>
                  <a:schemeClr val="tx1"/>
                </a:solidFill>
                <a:latin typeface="Times New Roman" panose="02020603050405020304" pitchFamily="18" charset="0"/>
                <a:cs typeface="Times New Roman" panose="02020603050405020304" pitchFamily="18" charset="0"/>
              </a:rPr>
              <a:t>bird species plays vital role </a:t>
            </a:r>
            <a:r>
              <a:rPr lang="en-US" sz="2000" dirty="0">
                <a:solidFill>
                  <a:schemeClr val="tx1"/>
                </a:solidFill>
                <a:latin typeface="Times New Roman" panose="02020603050405020304" pitchFamily="18" charset="0"/>
                <a:cs typeface="Times New Roman" panose="02020603050405020304" pitchFamily="18" charset="0"/>
              </a:rPr>
              <a:t>in </a:t>
            </a:r>
            <a:r>
              <a:rPr lang="en-US" sz="2000" dirty="0" smtClean="0">
                <a:solidFill>
                  <a:schemeClr val="tx1"/>
                </a:solidFill>
                <a:latin typeface="Times New Roman" panose="02020603050405020304" pitchFamily="18" charset="0"/>
                <a:cs typeface="Times New Roman" panose="02020603050405020304" pitchFamily="18" charset="0"/>
              </a:rPr>
              <a:t>environment.</a:t>
            </a:r>
            <a:endParaRPr lang="en-US" sz="20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6156434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Login Page</a:t>
            </a:r>
            <a:endParaRPr lang="en-US" dirty="0"/>
          </a:p>
        </p:txBody>
      </p:sp>
      <p:pic>
        <p:nvPicPr>
          <p:cNvPr id="307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3714" t="6592" r="40857" b="16572"/>
          <a:stretch/>
        </p:blipFill>
        <p:spPr bwMode="auto">
          <a:xfrm>
            <a:off x="1905000" y="1580826"/>
            <a:ext cx="5226424" cy="49723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226988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Main page</a:t>
            </a:r>
            <a:endParaRPr 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2046" y="1600200"/>
            <a:ext cx="85344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186637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Project Test Case:</a:t>
            </a:r>
            <a:endParaRPr lang="en-US" dirty="0"/>
          </a:p>
        </p:txBody>
      </p:sp>
      <p:sp>
        <p:nvSpPr>
          <p:cNvPr id="3" name="Content Placeholder 2"/>
          <p:cNvSpPr>
            <a:spLocks noGrp="1"/>
          </p:cNvSpPr>
          <p:nvPr>
            <p:ph idx="1"/>
          </p:nvPr>
        </p:nvSpPr>
        <p:spPr/>
        <p:txBody>
          <a:bodyPr/>
          <a:lstStyle/>
          <a:p>
            <a:r>
              <a:rPr lang="en-US" dirty="0"/>
              <a:t>Testing is an investigation conducted to provide stakeholders with information </a:t>
            </a:r>
            <a:r>
              <a:rPr lang="en-US" dirty="0" smtClean="0"/>
              <a:t>about</a:t>
            </a:r>
            <a:r>
              <a:rPr lang="en-IN" dirty="0" smtClean="0"/>
              <a:t> </a:t>
            </a:r>
            <a:r>
              <a:rPr lang="en-US" dirty="0" smtClean="0"/>
              <a:t>the </a:t>
            </a:r>
            <a:r>
              <a:rPr lang="en-US" dirty="0"/>
              <a:t>quality of the product or service under test. Software testing also provides an </a:t>
            </a:r>
            <a:r>
              <a:rPr lang="en-US" dirty="0" smtClean="0"/>
              <a:t>objective,</a:t>
            </a:r>
            <a:r>
              <a:rPr lang="en-IN" dirty="0" smtClean="0"/>
              <a:t> </a:t>
            </a:r>
            <a:r>
              <a:rPr lang="en-US" dirty="0" smtClean="0"/>
              <a:t>independent </a:t>
            </a:r>
            <a:r>
              <a:rPr lang="en-US" dirty="0"/>
              <a:t>view of the software to allow the business to appreciate and understand the </a:t>
            </a:r>
            <a:r>
              <a:rPr lang="en-US" dirty="0" smtClean="0"/>
              <a:t>risks</a:t>
            </a:r>
            <a:r>
              <a:rPr lang="en-IN" dirty="0" smtClean="0"/>
              <a:t> </a:t>
            </a:r>
            <a:r>
              <a:rPr lang="en-US" dirty="0" smtClean="0"/>
              <a:t>of </a:t>
            </a:r>
            <a:r>
              <a:rPr lang="en-US" dirty="0"/>
              <a:t>software </a:t>
            </a:r>
            <a:r>
              <a:rPr lang="en-US" dirty="0" smtClean="0"/>
              <a:t>implementation.</a:t>
            </a:r>
          </a:p>
          <a:p>
            <a:r>
              <a:rPr lang="en-IN" dirty="0"/>
              <a:t> </a:t>
            </a:r>
            <a:r>
              <a:rPr lang="en-US" dirty="0" smtClean="0"/>
              <a:t>To </a:t>
            </a:r>
            <a:r>
              <a:rPr lang="en-US" dirty="0"/>
              <a:t>test this application we are going with proper sequencing of testing like GUI, </a:t>
            </a:r>
            <a:r>
              <a:rPr lang="en-US" dirty="0" smtClean="0"/>
              <a:t>unit</a:t>
            </a:r>
            <a:r>
              <a:rPr lang="en-US" dirty="0"/>
              <a:t>, </a:t>
            </a:r>
            <a:r>
              <a:rPr lang="en-US" dirty="0" smtClean="0"/>
              <a:t>integration,</a:t>
            </a:r>
            <a:r>
              <a:rPr lang="en-IN" dirty="0" smtClean="0"/>
              <a:t> </a:t>
            </a:r>
            <a:r>
              <a:rPr lang="en-US" dirty="0" smtClean="0"/>
              <a:t>validation</a:t>
            </a:r>
            <a:r>
              <a:rPr lang="en-US" dirty="0"/>
              <a:t>, </a:t>
            </a:r>
            <a:r>
              <a:rPr lang="en-US" dirty="0" smtClean="0"/>
              <a:t>Low </a:t>
            </a:r>
            <a:r>
              <a:rPr lang="en-US" dirty="0"/>
              <a:t>level and High </a:t>
            </a:r>
            <a:r>
              <a:rPr lang="en-US" dirty="0" smtClean="0"/>
              <a:t>level </a:t>
            </a:r>
            <a:r>
              <a:rPr lang="en-US" dirty="0"/>
              <a:t>test cases, major scenarios </a:t>
            </a:r>
            <a:r>
              <a:rPr lang="en-US" dirty="0" smtClean="0"/>
              <a:t>likewise.</a:t>
            </a:r>
          </a:p>
          <a:p>
            <a:r>
              <a:rPr lang="en-US" dirty="0"/>
              <a:t>We will go with the GUI testing first and then integration </a:t>
            </a:r>
            <a:r>
              <a:rPr lang="en-US" dirty="0" smtClean="0"/>
              <a:t>testing.</a:t>
            </a:r>
            <a:endParaRPr lang="en-US" dirty="0"/>
          </a:p>
        </p:txBody>
      </p:sp>
    </p:spTree>
    <p:extLst>
      <p:ext uri="{BB962C8B-B14F-4D97-AF65-F5344CB8AC3E}">
        <p14:creationId xmlns:p14="http://schemas.microsoft.com/office/powerpoint/2010/main" val="23866964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Test Result</a:t>
            </a:r>
            <a:endParaRPr lang="en-IN"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95048" y="1681652"/>
            <a:ext cx="5753903" cy="4363059"/>
          </a:xfrm>
        </p:spPr>
      </p:pic>
    </p:spTree>
    <p:extLst>
      <p:ext uri="{BB962C8B-B14F-4D97-AF65-F5344CB8AC3E}">
        <p14:creationId xmlns:p14="http://schemas.microsoft.com/office/powerpoint/2010/main" val="27886186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Test Result</a:t>
            </a:r>
            <a:endParaRPr lang="en-IN"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80838" y="1638783"/>
            <a:ext cx="5182323" cy="4448796"/>
          </a:xfrm>
        </p:spPr>
      </p:pic>
    </p:spTree>
    <p:extLst>
      <p:ext uri="{BB962C8B-B14F-4D97-AF65-F5344CB8AC3E}">
        <p14:creationId xmlns:p14="http://schemas.microsoft.com/office/powerpoint/2010/main" val="7719708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Test Result</a:t>
            </a:r>
            <a:endParaRPr lang="en-IN"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00200" y="1981200"/>
            <a:ext cx="5801535" cy="2857899"/>
          </a:xfrm>
        </p:spPr>
      </p:pic>
    </p:spTree>
    <p:extLst>
      <p:ext uri="{BB962C8B-B14F-4D97-AF65-F5344CB8AC3E}">
        <p14:creationId xmlns:p14="http://schemas.microsoft.com/office/powerpoint/2010/main" val="22900776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61" name="Picture 13"/>
          <p:cNvPicPr>
            <a:picLocks noChangeAspect="1" noChangeArrowheads="1"/>
          </p:cNvPicPr>
          <p:nvPr/>
        </p:nvPicPr>
        <p:blipFill rotWithShape="1">
          <a:blip r:embed="rId2">
            <a:extLst>
              <a:ext uri="{28A0092B-C50C-407E-A947-70E740481C1C}">
                <a14:useLocalDpi xmlns:a14="http://schemas.microsoft.com/office/drawing/2010/main" val="0"/>
              </a:ext>
            </a:extLst>
          </a:blip>
          <a:srcRect l="32019" t="25984" r="20096" b="12135"/>
          <a:stretch/>
        </p:blipFill>
        <p:spPr bwMode="auto">
          <a:xfrm>
            <a:off x="1524000" y="1752600"/>
            <a:ext cx="6324600" cy="4597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Rectangle 16"/>
          <p:cNvSpPr/>
          <p:nvPr/>
        </p:nvSpPr>
        <p:spPr>
          <a:xfrm>
            <a:off x="3265357" y="2508354"/>
            <a:ext cx="304800" cy="1524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3200399" y="2445364"/>
            <a:ext cx="914401" cy="261610"/>
          </a:xfrm>
          <a:prstGeom prst="rect">
            <a:avLst/>
          </a:prstGeom>
        </p:spPr>
        <p:txBody>
          <a:bodyPr wrap="square">
            <a:spAutoFit/>
          </a:bodyPr>
          <a:lstStyle/>
          <a:p>
            <a:r>
              <a:rPr lang="en-US" sz="1100" dirty="0" smtClean="0">
                <a:solidFill>
                  <a:schemeClr val="bg1">
                    <a:lumMod val="85000"/>
                    <a:lumOff val="15000"/>
                  </a:schemeClr>
                </a:solidFill>
              </a:rPr>
              <a:t>audio</a:t>
            </a:r>
            <a:endParaRPr lang="en-US" sz="1100" dirty="0">
              <a:solidFill>
                <a:schemeClr val="bg1">
                  <a:lumMod val="85000"/>
                  <a:lumOff val="15000"/>
                </a:schemeClr>
              </a:solidFill>
            </a:endParaRPr>
          </a:p>
        </p:txBody>
      </p:sp>
      <p:pic>
        <p:nvPicPr>
          <p:cNvPr id="2062" name="Picture 1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518" y="609600"/>
            <a:ext cx="2620963" cy="957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050945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7412322-ABB4-46FA-BE56-B78F45FA4593}"/>
              </a:ext>
            </a:extLst>
          </p:cNvPr>
          <p:cNvSpPr>
            <a:spLocks noGrp="1"/>
          </p:cNvSpPr>
          <p:nvPr>
            <p:ph type="title"/>
          </p:nvPr>
        </p:nvSpPr>
        <p:spPr/>
        <p:txBody>
          <a:bodyPr/>
          <a:lstStyle/>
          <a:p>
            <a:r>
              <a:rPr lang="en-IN" dirty="0"/>
              <a:t>Project Plan</a:t>
            </a:r>
          </a:p>
        </p:txBody>
      </p:sp>
      <p:pic>
        <p:nvPicPr>
          <p:cNvPr id="4" name="Content Placeholder 3">
            <a:extLst>
              <a:ext uri="{FF2B5EF4-FFF2-40B4-BE49-F238E27FC236}">
                <a16:creationId xmlns="" xmlns:a16="http://schemas.microsoft.com/office/drawing/2014/main" id="{3C779F72-3E1A-48D5-9788-E08F260971B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057275" y="1881981"/>
            <a:ext cx="7029450" cy="396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6271780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830EC7D-3F2F-4B96-86CB-0DA461BC0560}"/>
              </a:ext>
            </a:extLst>
          </p:cNvPr>
          <p:cNvSpPr>
            <a:spLocks noGrp="1"/>
          </p:cNvSpPr>
          <p:nvPr>
            <p:ph type="title"/>
          </p:nvPr>
        </p:nvSpPr>
        <p:spPr/>
        <p:txBody>
          <a:bodyPr/>
          <a:lstStyle/>
          <a:p>
            <a:pPr algn="ctr"/>
            <a:r>
              <a:rPr lang="en-IN" dirty="0"/>
              <a:t>Use</a:t>
            </a:r>
          </a:p>
        </p:txBody>
      </p:sp>
      <p:sp>
        <p:nvSpPr>
          <p:cNvPr id="3" name="Content Placeholder 2">
            <a:extLst>
              <a:ext uri="{FF2B5EF4-FFF2-40B4-BE49-F238E27FC236}">
                <a16:creationId xmlns="" xmlns:a16="http://schemas.microsoft.com/office/drawing/2014/main" id="{A90B77BB-BAC9-4136-A27D-1B52630529FD}"/>
              </a:ext>
            </a:extLst>
          </p:cNvPr>
          <p:cNvSpPr>
            <a:spLocks noGrp="1"/>
          </p:cNvSpPr>
          <p:nvPr>
            <p:ph idx="1"/>
          </p:nvPr>
        </p:nvSpPr>
        <p:spPr/>
        <p:txBody>
          <a:bodyPr>
            <a:normAutofit/>
          </a:bodyPr>
          <a:lstStyle/>
          <a:p>
            <a:pPr algn="just">
              <a:lnSpc>
                <a:spcPct val="150000"/>
              </a:lnSpc>
            </a:pPr>
            <a:r>
              <a:rPr lang="en-US" sz="2000" b="0" i="0" dirty="0">
                <a:solidFill>
                  <a:schemeClr val="tx1"/>
                </a:solidFill>
                <a:effectLst/>
                <a:latin typeface="Times New Roman" panose="02020603050405020304" pitchFamily="18" charset="0"/>
                <a:cs typeface="Times New Roman" panose="02020603050405020304" pitchFamily="18" charset="0"/>
              </a:rPr>
              <a:t>Birds play an important role in a wide variety of ecosystems as both predator and prey, in controlling insect populations, pollinating and seed dispersal for many plants, and in releasing nutrients on to land and sea in the form of guano. </a:t>
            </a:r>
          </a:p>
          <a:p>
            <a:pPr algn="just">
              <a:lnSpc>
                <a:spcPct val="150000"/>
              </a:lnSpc>
            </a:pPr>
            <a:r>
              <a:rPr lang="en-US" sz="2000" b="0" i="0" dirty="0">
                <a:solidFill>
                  <a:schemeClr val="tx1"/>
                </a:solidFill>
                <a:effectLst/>
                <a:latin typeface="Times New Roman" panose="02020603050405020304" pitchFamily="18" charset="0"/>
                <a:cs typeface="Times New Roman" panose="02020603050405020304" pitchFamily="18" charset="0"/>
              </a:rPr>
              <a:t>From a scientific perspective it is therefore crucial to monitor bird populations. Now, research could pave the way to an automated bird identification system based on bird calls and </a:t>
            </a:r>
            <a:r>
              <a:rPr lang="en-US" sz="1800" b="0" i="0" dirty="0">
                <a:solidFill>
                  <a:schemeClr val="tx1"/>
                </a:solidFill>
                <a:effectLst/>
                <a:latin typeface="Times New Roman" panose="02020603050405020304" pitchFamily="18" charset="0"/>
                <a:cs typeface="Times New Roman" panose="02020603050405020304" pitchFamily="18" charset="0"/>
              </a:rPr>
              <a:t>song.</a:t>
            </a:r>
            <a:endParaRPr lang="en-IN" sz="18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5560845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ctr"/>
            <a:r>
              <a:rPr lang="en-IN" dirty="0"/>
              <a:t>Scope</a:t>
            </a:r>
          </a:p>
        </p:txBody>
      </p:sp>
      <p:sp>
        <p:nvSpPr>
          <p:cNvPr id="2" name="Content Placeholder 1"/>
          <p:cNvSpPr>
            <a:spLocks noGrp="1"/>
          </p:cNvSpPr>
          <p:nvPr>
            <p:ph idx="1"/>
          </p:nvPr>
        </p:nvSpPr>
        <p:spPr/>
        <p:txBody>
          <a:bodyPr>
            <a:normAutofit lnSpcReduction="10000"/>
          </a:bodyPr>
          <a:lstStyle/>
          <a:p>
            <a:pPr algn="just">
              <a:lnSpc>
                <a:spcPct val="150000"/>
              </a:lnSpc>
            </a:pPr>
            <a:r>
              <a:rPr lang="en-US" sz="2000" dirty="0">
                <a:solidFill>
                  <a:schemeClr val="tx1"/>
                </a:solidFill>
                <a:latin typeface="Times New Roman" panose="02020603050405020304" pitchFamily="18" charset="0"/>
                <a:cs typeface="Times New Roman" panose="02020603050405020304" pitchFamily="18" charset="0"/>
              </a:rPr>
              <a:t>This model helps building applications that helps tourist who go onto bird sanctuaries identify the bird species.</a:t>
            </a:r>
            <a:r>
              <a:rPr lang="en-US" sz="2000" b="0" i="0" dirty="0">
                <a:solidFill>
                  <a:schemeClr val="tx1"/>
                </a:solidFill>
                <a:effectLst/>
                <a:latin typeface="Times New Roman" panose="02020603050405020304" pitchFamily="18" charset="0"/>
                <a:cs typeface="Times New Roman" panose="02020603050405020304" pitchFamily="18" charset="0"/>
              </a:rPr>
              <a:t> </a:t>
            </a:r>
          </a:p>
          <a:p>
            <a:pPr algn="just">
              <a:lnSpc>
                <a:spcPct val="150000"/>
              </a:lnSpc>
            </a:pPr>
            <a:r>
              <a:rPr lang="en-US" sz="2000" dirty="0">
                <a:solidFill>
                  <a:schemeClr val="tx1"/>
                </a:solidFill>
                <a:latin typeface="Times New Roman" panose="02020603050405020304" pitchFamily="18" charset="0"/>
                <a:cs typeface="Times New Roman" panose="02020603050405020304" pitchFamily="18" charset="0"/>
              </a:rPr>
              <a:t> An application can be designed and deployed for mobile devices, which would enable users to use their smartphones as handheld devices for prediction and analysis of bird sounds.</a:t>
            </a:r>
          </a:p>
          <a:p>
            <a:pPr algn="just">
              <a:lnSpc>
                <a:spcPct val="150000"/>
              </a:lnSpc>
            </a:pPr>
            <a:r>
              <a:rPr lang="en-US" sz="2000" dirty="0">
                <a:solidFill>
                  <a:schemeClr val="tx1"/>
                </a:solidFill>
                <a:latin typeface="Times New Roman" panose="02020603050405020304" pitchFamily="18" charset="0"/>
                <a:cs typeface="Times New Roman" panose="02020603050405020304" pitchFamily="18" charset="0"/>
              </a:rPr>
              <a:t>setups can be installed in ecological parks, conservation parks and bird sanctuaries. The data obtained can either be stored locally or on the cloud. The data thus obtained will be of huge significance in studies relating to bird migration patterns, population distribution, biodiversity and bird demographics in a given area.</a:t>
            </a:r>
          </a:p>
          <a:p>
            <a:pPr algn="just">
              <a:lnSpc>
                <a:spcPct val="150000"/>
              </a:lnSpc>
            </a:pPr>
            <a:endParaRPr lang="en-US" sz="2000" b="0" i="0" dirty="0">
              <a:solidFill>
                <a:schemeClr val="tx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8374766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352A1B8-CB84-4A2C-BB23-EA7111C2F376}"/>
              </a:ext>
            </a:extLst>
          </p:cNvPr>
          <p:cNvSpPr>
            <a:spLocks noGrp="1"/>
          </p:cNvSpPr>
          <p:nvPr>
            <p:ph type="title"/>
          </p:nvPr>
        </p:nvSpPr>
        <p:spPr/>
        <p:txBody>
          <a:bodyPr/>
          <a:lstStyle/>
          <a:p>
            <a:r>
              <a:rPr lang="en-IN" dirty="0"/>
              <a:t>Problem Statement</a:t>
            </a:r>
          </a:p>
        </p:txBody>
      </p:sp>
      <p:sp>
        <p:nvSpPr>
          <p:cNvPr id="3" name="Content Placeholder 2">
            <a:extLst>
              <a:ext uri="{FF2B5EF4-FFF2-40B4-BE49-F238E27FC236}">
                <a16:creationId xmlns="" xmlns:a16="http://schemas.microsoft.com/office/drawing/2014/main" id="{CA55FC41-AB3B-47FA-8FC5-08E49F3F9546}"/>
              </a:ext>
            </a:extLst>
          </p:cNvPr>
          <p:cNvSpPr>
            <a:spLocks noGrp="1"/>
          </p:cNvSpPr>
          <p:nvPr>
            <p:ph idx="1"/>
          </p:nvPr>
        </p:nvSpPr>
        <p:spPr/>
        <p:txBody>
          <a:bodyPr/>
          <a:lstStyle/>
          <a:p>
            <a:r>
              <a:rPr lang="en-US" sz="2400" dirty="0" smtClean="0"/>
              <a:t>Automated </a:t>
            </a:r>
            <a:r>
              <a:rPr lang="en-US" sz="2400" dirty="0"/>
              <a:t>Bird Species identification using audio  Signal Processing and Neural Networks.</a:t>
            </a:r>
          </a:p>
          <a:p>
            <a:endParaRPr lang="en-IN" dirty="0"/>
          </a:p>
        </p:txBody>
      </p:sp>
    </p:spTree>
    <p:extLst>
      <p:ext uri="{BB962C8B-B14F-4D97-AF65-F5344CB8AC3E}">
        <p14:creationId xmlns:p14="http://schemas.microsoft.com/office/powerpoint/2010/main" val="413646674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E83D8C8-9E99-4D68-98D0-029DC20E5806}"/>
              </a:ext>
            </a:extLst>
          </p:cNvPr>
          <p:cNvSpPr>
            <a:spLocks noGrp="1"/>
          </p:cNvSpPr>
          <p:nvPr>
            <p:ph type="title"/>
          </p:nvPr>
        </p:nvSpPr>
        <p:spPr/>
        <p:txBody>
          <a:bodyPr/>
          <a:lstStyle/>
          <a:p>
            <a:pPr algn="ctr"/>
            <a:r>
              <a:rPr lang="en-IN" dirty="0"/>
              <a:t>Conclusion</a:t>
            </a:r>
          </a:p>
        </p:txBody>
      </p:sp>
      <p:sp>
        <p:nvSpPr>
          <p:cNvPr id="3" name="Content Placeholder 2">
            <a:extLst>
              <a:ext uri="{FF2B5EF4-FFF2-40B4-BE49-F238E27FC236}">
                <a16:creationId xmlns="" xmlns:a16="http://schemas.microsoft.com/office/drawing/2014/main" id="{A733232B-0235-455F-B90A-2DFDCC9CD1EC}"/>
              </a:ext>
            </a:extLst>
          </p:cNvPr>
          <p:cNvSpPr>
            <a:spLocks noGrp="1"/>
          </p:cNvSpPr>
          <p:nvPr>
            <p:ph idx="1"/>
          </p:nvPr>
        </p:nvSpPr>
        <p:spPr/>
        <p:txBody>
          <a:bodyPr>
            <a:normAutofit/>
          </a:bodyPr>
          <a:lstStyle/>
          <a:p>
            <a:pPr algn="just">
              <a:lnSpc>
                <a:spcPct val="150000"/>
              </a:lnSpc>
            </a:pPr>
            <a:r>
              <a:rPr lang="en-US" sz="2000" dirty="0" smtClean="0">
                <a:solidFill>
                  <a:schemeClr val="tx1"/>
                </a:solidFill>
                <a:latin typeface="Times New Roman" panose="02020603050405020304" pitchFamily="18" charset="0"/>
                <a:cs typeface="Times New Roman" panose="02020603050405020304" pitchFamily="18" charset="0"/>
              </a:rPr>
              <a:t> The system is able to identify bird species from their sounds clips u</a:t>
            </a:r>
            <a:r>
              <a:rPr lang="en-US" sz="2000" dirty="0">
                <a:solidFill>
                  <a:schemeClr val="tx1"/>
                </a:solidFill>
                <a:latin typeface="Times New Roman" panose="02020603050405020304" pitchFamily="18" charset="0"/>
                <a:cs typeface="Times New Roman" panose="02020603050405020304" pitchFamily="18" charset="0"/>
              </a:rPr>
              <a:t>sing Convolutional Neural Network (CNN) and successfully recognizes the bird species.</a:t>
            </a:r>
            <a:endParaRPr lang="en-IN" sz="2800" dirty="0"/>
          </a:p>
        </p:txBody>
      </p:sp>
    </p:spTree>
    <p:extLst>
      <p:ext uri="{BB962C8B-B14F-4D97-AF65-F5344CB8AC3E}">
        <p14:creationId xmlns:p14="http://schemas.microsoft.com/office/powerpoint/2010/main" val="99475636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89F2AF8-9BCF-4580-AFE1-4C5E1BC2B636}"/>
              </a:ext>
            </a:extLst>
          </p:cNvPr>
          <p:cNvSpPr>
            <a:spLocks noGrp="1"/>
          </p:cNvSpPr>
          <p:nvPr>
            <p:ph type="title"/>
          </p:nvPr>
        </p:nvSpPr>
        <p:spPr/>
        <p:txBody>
          <a:bodyPr/>
          <a:lstStyle/>
          <a:p>
            <a:pPr algn="ctr"/>
            <a:r>
              <a:rPr lang="en-IN" dirty="0"/>
              <a:t>References</a:t>
            </a:r>
          </a:p>
        </p:txBody>
      </p:sp>
      <p:sp>
        <p:nvSpPr>
          <p:cNvPr id="3" name="Content Placeholder 2">
            <a:extLst>
              <a:ext uri="{FF2B5EF4-FFF2-40B4-BE49-F238E27FC236}">
                <a16:creationId xmlns="" xmlns:a16="http://schemas.microsoft.com/office/drawing/2014/main" id="{ECA18F94-A5F2-4DA1-AD5B-15FF385C21AF}"/>
              </a:ext>
            </a:extLst>
          </p:cNvPr>
          <p:cNvSpPr>
            <a:spLocks noGrp="1"/>
          </p:cNvSpPr>
          <p:nvPr>
            <p:ph idx="1"/>
          </p:nvPr>
        </p:nvSpPr>
        <p:spPr/>
        <p:txBody>
          <a:bodyPr>
            <a:normAutofit/>
          </a:bodyPr>
          <a:lstStyle/>
          <a:p>
            <a:pPr algn="just">
              <a:lnSpc>
                <a:spcPct val="150000"/>
              </a:lnSpc>
            </a:pPr>
            <a:r>
              <a:rPr lang="en-IN" sz="1800" dirty="0">
                <a:latin typeface="Times New Roman" panose="02020603050405020304" pitchFamily="18" charset="0"/>
                <a:cs typeface="Times New Roman" panose="02020603050405020304" pitchFamily="18" charset="0"/>
              </a:rPr>
              <a:t>[1] </a:t>
            </a:r>
            <a:r>
              <a:rPr lang="en-IN" sz="1800" dirty="0">
                <a:latin typeface="Times New Roman" panose="02020603050405020304" pitchFamily="18" charset="0"/>
                <a:cs typeface="Times New Roman" panose="02020603050405020304" pitchFamily="18" charset="0"/>
                <a:hlinkClick r:id="rId2"/>
              </a:rPr>
              <a:t>www.iucn.org/theme/species/our-work/birds</a:t>
            </a:r>
            <a:endParaRPr lang="en-IN" sz="1800" dirty="0">
              <a:latin typeface="Times New Roman" panose="02020603050405020304" pitchFamily="18" charset="0"/>
              <a:cs typeface="Times New Roman" panose="02020603050405020304" pitchFamily="18" charset="0"/>
            </a:endParaRPr>
          </a:p>
          <a:p>
            <a:pPr algn="just">
              <a:lnSpc>
                <a:spcPct val="150000"/>
              </a:lnSpc>
            </a:pPr>
            <a:r>
              <a:rPr lang="en-IN" sz="1800" dirty="0">
                <a:latin typeface="Times New Roman" panose="02020603050405020304" pitchFamily="18" charset="0"/>
                <a:cs typeface="Times New Roman" panose="02020603050405020304" pitchFamily="18" charset="0"/>
              </a:rPr>
              <a:t> [2] www.xeno-canto.org/ </a:t>
            </a:r>
          </a:p>
          <a:p>
            <a:pPr algn="just">
              <a:lnSpc>
                <a:spcPct val="150000"/>
              </a:lnSpc>
            </a:pPr>
            <a:r>
              <a:rPr lang="en-IN" sz="1800" dirty="0">
                <a:latin typeface="Times New Roman" panose="02020603050405020304" pitchFamily="18" charset="0"/>
                <a:cs typeface="Times New Roman" panose="02020603050405020304" pitchFamily="18" charset="0"/>
              </a:rPr>
              <a:t>[3] Sujoy Debnath, </a:t>
            </a:r>
            <a:r>
              <a:rPr lang="en-IN" sz="1800" dirty="0" err="1">
                <a:latin typeface="Times New Roman" panose="02020603050405020304" pitchFamily="18" charset="0"/>
                <a:cs typeface="Times New Roman" panose="02020603050405020304" pitchFamily="18" charset="0"/>
              </a:rPr>
              <a:t>Partha</a:t>
            </a:r>
            <a:r>
              <a:rPr lang="en-IN" sz="1800" dirty="0">
                <a:latin typeface="Times New Roman" panose="02020603050405020304" pitchFamily="18" charset="0"/>
                <a:cs typeface="Times New Roman" panose="02020603050405020304" pitchFamily="18" charset="0"/>
              </a:rPr>
              <a:t> </a:t>
            </a:r>
            <a:r>
              <a:rPr lang="en-IN" sz="1800" dirty="0" err="1">
                <a:latin typeface="Times New Roman" panose="02020603050405020304" pitchFamily="18" charset="0"/>
                <a:cs typeface="Times New Roman" panose="02020603050405020304" pitchFamily="18" charset="0"/>
              </a:rPr>
              <a:t>Protim</a:t>
            </a:r>
            <a:r>
              <a:rPr lang="en-IN" sz="1800" dirty="0">
                <a:latin typeface="Times New Roman" panose="02020603050405020304" pitchFamily="18" charset="0"/>
                <a:cs typeface="Times New Roman" panose="02020603050405020304" pitchFamily="18" charset="0"/>
              </a:rPr>
              <a:t> Roy , Amin Ahsan Ali, M Ashraful Amin” Identification of Bird Species from Their Singing”, 5th International Conference on Informatics, Electronics and Vision (ICIEV), 2016 </a:t>
            </a:r>
          </a:p>
          <a:p>
            <a:pPr algn="just">
              <a:lnSpc>
                <a:spcPct val="150000"/>
              </a:lnSpc>
            </a:pPr>
            <a:r>
              <a:rPr lang="en-IN" sz="1800" dirty="0">
                <a:latin typeface="Times New Roman" panose="02020603050405020304" pitchFamily="18" charset="0"/>
                <a:cs typeface="Times New Roman" panose="02020603050405020304" pitchFamily="18" charset="0"/>
              </a:rPr>
              <a:t>[4] Rong Sun, </a:t>
            </a:r>
            <a:r>
              <a:rPr lang="en-IN" sz="1800" dirty="0" err="1">
                <a:latin typeface="Times New Roman" panose="02020603050405020304" pitchFamily="18" charset="0"/>
                <a:cs typeface="Times New Roman" panose="02020603050405020304" pitchFamily="18" charset="0"/>
              </a:rPr>
              <a:t>Yihenew</a:t>
            </a:r>
            <a:r>
              <a:rPr lang="en-IN" sz="1800" dirty="0">
                <a:latin typeface="Times New Roman" panose="02020603050405020304" pitchFamily="18" charset="0"/>
                <a:cs typeface="Times New Roman" panose="02020603050405020304" pitchFamily="18" charset="0"/>
              </a:rPr>
              <a:t> </a:t>
            </a:r>
            <a:r>
              <a:rPr lang="en-IN" sz="1800" dirty="0" err="1">
                <a:latin typeface="Times New Roman" panose="02020603050405020304" pitchFamily="18" charset="0"/>
                <a:cs typeface="Times New Roman" panose="02020603050405020304" pitchFamily="18" charset="0"/>
              </a:rPr>
              <a:t>Wondie</a:t>
            </a:r>
            <a:r>
              <a:rPr lang="en-IN" sz="1800" dirty="0">
                <a:latin typeface="Times New Roman" panose="02020603050405020304" pitchFamily="18" charset="0"/>
                <a:cs typeface="Times New Roman" panose="02020603050405020304" pitchFamily="18" charset="0"/>
              </a:rPr>
              <a:t> </a:t>
            </a:r>
            <a:r>
              <a:rPr lang="en-IN" sz="1800" dirty="0" err="1">
                <a:latin typeface="Times New Roman" panose="02020603050405020304" pitchFamily="18" charset="0"/>
                <a:cs typeface="Times New Roman" panose="02020603050405020304" pitchFamily="18" charset="0"/>
              </a:rPr>
              <a:t>Marye</a:t>
            </a:r>
            <a:r>
              <a:rPr lang="en-IN" sz="1800" dirty="0">
                <a:latin typeface="Times New Roman" panose="02020603050405020304" pitchFamily="18" charset="0"/>
                <a:cs typeface="Times New Roman" panose="02020603050405020304" pitchFamily="18" charset="0"/>
              </a:rPr>
              <a:t>, Hua-An-Zhao “FFT Based Automatic Species Identification Improvement with 4- layer Neural Network”, 2013 13th International Symposium on Communications and Information Technologies (ISCIT)</a:t>
            </a:r>
          </a:p>
          <a:p>
            <a:pPr algn="just">
              <a:lnSpc>
                <a:spcPct val="150000"/>
              </a:lnSpc>
            </a:pPr>
            <a:r>
              <a:rPr lang="en-IN" sz="1800" dirty="0">
                <a:latin typeface="Times New Roman" panose="02020603050405020304" pitchFamily="18" charset="0"/>
                <a:cs typeface="Times New Roman" panose="02020603050405020304" pitchFamily="18" charset="0"/>
              </a:rPr>
              <a:t> [5] www.mathworks.com/help/deeplearning/ref/alexnet.html</a:t>
            </a:r>
          </a:p>
        </p:txBody>
      </p:sp>
    </p:spTree>
    <p:extLst>
      <p:ext uri="{BB962C8B-B14F-4D97-AF65-F5344CB8AC3E}">
        <p14:creationId xmlns:p14="http://schemas.microsoft.com/office/powerpoint/2010/main" val="285783392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93EF73A-1FBD-4CA5-9394-6B2B5F4D4FB7}"/>
              </a:ext>
            </a:extLst>
          </p:cNvPr>
          <p:cNvSpPr>
            <a:spLocks noGrp="1"/>
          </p:cNvSpPr>
          <p:nvPr>
            <p:ph type="title"/>
          </p:nvPr>
        </p:nvSpPr>
        <p:spPr>
          <a:xfrm>
            <a:off x="457200" y="304800"/>
            <a:ext cx="8229600" cy="1143000"/>
          </a:xfr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a:noAutofit/>
          </a:bodyPr>
          <a:lstStyle/>
          <a:p>
            <a:pPr algn="ctr"/>
            <a:r>
              <a:rPr lang="en-US" sz="3200" dirty="0">
                <a:latin typeface="Times New Roman" pitchFamily="18" charset="0"/>
                <a:cs typeface="Times New Roman" pitchFamily="18" charset="0"/>
              </a:rPr>
              <a:t>Literature Survey</a:t>
            </a:r>
            <a:r>
              <a:rPr lang="en-IN" sz="3200" dirty="0">
                <a:latin typeface="Times New Roman" pitchFamily="18" charset="0"/>
                <a:cs typeface="Times New Roman" pitchFamily="18" charset="0"/>
              </a:rPr>
              <a:t/>
            </a:r>
            <a:br>
              <a:rPr lang="en-IN" sz="3200" dirty="0">
                <a:latin typeface="Times New Roman" pitchFamily="18" charset="0"/>
                <a:cs typeface="Times New Roman" pitchFamily="18" charset="0"/>
              </a:rPr>
            </a:br>
            <a:endParaRPr lang="en-IN" sz="3200" dirty="0"/>
          </a:p>
        </p:txBody>
      </p:sp>
      <p:sp>
        <p:nvSpPr>
          <p:cNvPr id="3" name="Content Placeholder 2">
            <a:extLst>
              <a:ext uri="{FF2B5EF4-FFF2-40B4-BE49-F238E27FC236}">
                <a16:creationId xmlns="" xmlns:a16="http://schemas.microsoft.com/office/drawing/2014/main" id="{38455F16-C707-48A2-BF5F-190E7D34BBBE}"/>
              </a:ext>
            </a:extLst>
          </p:cNvPr>
          <p:cNvSpPr>
            <a:spLocks noGrp="1"/>
          </p:cNvSpPr>
          <p:nvPr>
            <p:ph idx="1"/>
          </p:nvPr>
        </p:nvSpPr>
        <p:spPr/>
        <p:txBody>
          <a:bodyPr/>
          <a:lstStyle/>
          <a:p>
            <a:endParaRPr lang="en-IN" dirty="0"/>
          </a:p>
        </p:txBody>
      </p:sp>
      <p:sp>
        <p:nvSpPr>
          <p:cNvPr id="4" name="Title 1">
            <a:extLst>
              <a:ext uri="{FF2B5EF4-FFF2-40B4-BE49-F238E27FC236}">
                <a16:creationId xmlns="" xmlns:a16="http://schemas.microsoft.com/office/drawing/2014/main" id="{818F366B-3493-4AE5-83FF-007A9AC6E0E5}"/>
              </a:ext>
            </a:extLst>
          </p:cNvPr>
          <p:cNvSpPr txBox="1">
            <a:spLocks/>
          </p:cNvSpPr>
          <p:nvPr/>
        </p:nvSpPr>
        <p:spPr>
          <a:xfrm>
            <a:off x="457200" y="704088"/>
            <a:ext cx="8229600" cy="1143000"/>
          </a:xfrm>
          <a:prstGeom prst="rect">
            <a:avLst/>
          </a:prstGeom>
        </p:spPr>
        <p:txBody>
          <a:bodyPr vert="horz" lIns="91440" tIns="45720" rIns="91440" bIns="45720" rtlCol="0" anchor="b">
            <a:normAutofit/>
          </a:bodyPr>
          <a:lstStyle>
            <a:lvl1pPr algn="l" defTabSz="914400" rtl="0" eaLnBrk="1" latinLnBrk="0" hangingPunct="1">
              <a:spcBef>
                <a:spcPct val="0"/>
              </a:spcBef>
              <a:buNone/>
              <a:tabLst>
                <a:tab pos="3830638" algn="l"/>
              </a:tabLst>
              <a:defRPr sz="3600" b="1" kern="1200" cap="none" spc="50">
                <a:ln w="13335" cmpd="sng">
                  <a:solidFill>
                    <a:schemeClr val="accent1">
                      <a:lumMod val="50000"/>
                    </a:schemeClr>
                  </a:solidFill>
                  <a:prstDash val="solid"/>
                </a:ln>
                <a:solidFill>
                  <a:schemeClr val="accent6">
                    <a:tint val="1000"/>
                  </a:schemeClr>
                </a:solidFill>
                <a:effectLst/>
                <a:latin typeface="+mj-lt"/>
                <a:ea typeface="+mj-ea"/>
                <a:cs typeface="+mj-cs"/>
              </a:defRPr>
            </a:lvl1pPr>
          </a:lstStyle>
          <a:p>
            <a:pPr algn="ctr"/>
            <a:endParaRPr lang="en-IN" sz="4000" dirty="0">
              <a:latin typeface="Times New Roman" pitchFamily="18" charset="0"/>
              <a:cs typeface="Times New Roman" pitchFamily="18" charset="0"/>
            </a:endParaRPr>
          </a:p>
        </p:txBody>
      </p:sp>
      <p:graphicFrame>
        <p:nvGraphicFramePr>
          <p:cNvPr id="5" name="Content Placeholder 8">
            <a:extLst>
              <a:ext uri="{FF2B5EF4-FFF2-40B4-BE49-F238E27FC236}">
                <a16:creationId xmlns="" xmlns:a16="http://schemas.microsoft.com/office/drawing/2014/main" id="{5BE40D79-9C73-47BD-B3E5-4DB4D3B3F4E2}"/>
              </a:ext>
            </a:extLst>
          </p:cNvPr>
          <p:cNvGraphicFramePr>
            <a:graphicFrameLocks/>
          </p:cNvGraphicFramePr>
          <p:nvPr>
            <p:extLst>
              <p:ext uri="{D42A27DB-BD31-4B8C-83A1-F6EECF244321}">
                <p14:modId xmlns:p14="http://schemas.microsoft.com/office/powerpoint/2010/main" val="1364944795"/>
              </p:ext>
            </p:extLst>
          </p:nvPr>
        </p:nvGraphicFramePr>
        <p:xfrm>
          <a:off x="342900" y="1076559"/>
          <a:ext cx="8458200" cy="4974720"/>
        </p:xfrm>
        <a:graphic>
          <a:graphicData uri="http://schemas.openxmlformats.org/drawingml/2006/table">
            <a:tbl>
              <a:tblPr firstRow="1" bandRow="1">
                <a:tableStyleId>{5C22544A-7EE6-4342-B048-85BDC9FD1C3A}</a:tableStyleId>
              </a:tblPr>
              <a:tblGrid>
                <a:gridCol w="678069">
                  <a:extLst>
                    <a:ext uri="{9D8B030D-6E8A-4147-A177-3AD203B41FA5}">
                      <a16:colId xmlns="" xmlns:a16="http://schemas.microsoft.com/office/drawing/2014/main" val="20000"/>
                    </a:ext>
                  </a:extLst>
                </a:gridCol>
                <a:gridCol w="2615408">
                  <a:extLst>
                    <a:ext uri="{9D8B030D-6E8A-4147-A177-3AD203B41FA5}">
                      <a16:colId xmlns="" xmlns:a16="http://schemas.microsoft.com/office/drawing/2014/main" val="20001"/>
                    </a:ext>
                  </a:extLst>
                </a:gridCol>
                <a:gridCol w="3064424">
                  <a:extLst>
                    <a:ext uri="{9D8B030D-6E8A-4147-A177-3AD203B41FA5}">
                      <a16:colId xmlns="" xmlns:a16="http://schemas.microsoft.com/office/drawing/2014/main" val="20002"/>
                    </a:ext>
                  </a:extLst>
                </a:gridCol>
                <a:gridCol w="2100299">
                  <a:extLst>
                    <a:ext uri="{9D8B030D-6E8A-4147-A177-3AD203B41FA5}">
                      <a16:colId xmlns="" xmlns:a16="http://schemas.microsoft.com/office/drawing/2014/main" val="20003"/>
                    </a:ext>
                  </a:extLst>
                </a:gridCol>
              </a:tblGrid>
              <a:tr h="293556">
                <a:tc>
                  <a:txBody>
                    <a:bodyPr/>
                    <a:lstStyle/>
                    <a:p>
                      <a:r>
                        <a:rPr kumimoji="0" lang="en-US" sz="1400" b="0" kern="1200" dirty="0" err="1">
                          <a:solidFill>
                            <a:schemeClr val="lt1"/>
                          </a:solidFill>
                          <a:effectLst/>
                          <a:latin typeface="+mj-lt"/>
                          <a:ea typeface="+mn-ea"/>
                          <a:cs typeface="Times New Roman" pitchFamily="18" charset="0"/>
                        </a:rPr>
                        <a:t>Sr.No</a:t>
                      </a:r>
                      <a:r>
                        <a:rPr kumimoji="0" lang="en-US" sz="1400" b="0" kern="1200" dirty="0">
                          <a:solidFill>
                            <a:schemeClr val="lt1"/>
                          </a:solidFill>
                          <a:effectLst/>
                          <a:latin typeface="+mj-lt"/>
                          <a:ea typeface="+mn-ea"/>
                          <a:cs typeface="Times New Roman" pitchFamily="18" charset="0"/>
                        </a:rPr>
                        <a:t>.</a:t>
                      </a:r>
                      <a:endParaRPr lang="en-IN" sz="1400" b="0" dirty="0">
                        <a:latin typeface="+mj-lt"/>
                        <a:cs typeface="Times New Roman" pitchFamily="18" charset="0"/>
                      </a:endParaRPr>
                    </a:p>
                  </a:txBody>
                  <a:tcPr/>
                </a:tc>
                <a:tc>
                  <a:txBody>
                    <a:bodyPr/>
                    <a:lstStyle/>
                    <a:p>
                      <a:r>
                        <a:rPr kumimoji="0" lang="en-US" sz="1400" b="0" kern="1200" dirty="0">
                          <a:solidFill>
                            <a:schemeClr val="lt1"/>
                          </a:solidFill>
                          <a:effectLst/>
                          <a:latin typeface="+mj-lt"/>
                          <a:ea typeface="+mn-ea"/>
                          <a:cs typeface="Times New Roman" pitchFamily="18" charset="0"/>
                        </a:rPr>
                        <a:t>Paper Name</a:t>
                      </a:r>
                      <a:endParaRPr lang="en-IN" sz="1400" b="0" dirty="0">
                        <a:latin typeface="+mj-lt"/>
                        <a:cs typeface="Times New Roman" pitchFamily="18" charset="0"/>
                      </a:endParaRPr>
                    </a:p>
                  </a:txBody>
                  <a:tcPr/>
                </a:tc>
                <a:tc>
                  <a:txBody>
                    <a:bodyPr/>
                    <a:lstStyle/>
                    <a:p>
                      <a:r>
                        <a:rPr kumimoji="0" lang="en-US" sz="1400" b="0" kern="1200" dirty="0" err="1">
                          <a:solidFill>
                            <a:schemeClr val="lt1"/>
                          </a:solidFill>
                          <a:effectLst/>
                          <a:latin typeface="+mj-lt"/>
                          <a:ea typeface="+mn-ea"/>
                          <a:cs typeface="Times New Roman" pitchFamily="18" charset="0"/>
                        </a:rPr>
                        <a:t>Discription</a:t>
                      </a:r>
                      <a:endParaRPr lang="en-IN" sz="1400" b="0" dirty="0">
                        <a:latin typeface="+mj-lt"/>
                        <a:cs typeface="Times New Roman" pitchFamily="18" charset="0"/>
                      </a:endParaRPr>
                    </a:p>
                  </a:txBody>
                  <a:tcPr/>
                </a:tc>
                <a:tc>
                  <a:txBody>
                    <a:bodyPr/>
                    <a:lstStyle/>
                    <a:p>
                      <a:r>
                        <a:rPr kumimoji="0" lang="en-US" sz="1400" b="0" kern="1200" dirty="0">
                          <a:solidFill>
                            <a:schemeClr val="lt1"/>
                          </a:solidFill>
                          <a:effectLst/>
                          <a:latin typeface="+mj-lt"/>
                          <a:ea typeface="+mn-ea"/>
                          <a:cs typeface="+mn-cs"/>
                        </a:rPr>
                        <a:t>Problems Founds</a:t>
                      </a:r>
                      <a:endParaRPr lang="en-IN" sz="1400" b="0" dirty="0">
                        <a:latin typeface="+mj-lt"/>
                      </a:endParaRPr>
                    </a:p>
                  </a:txBody>
                  <a:tcPr/>
                </a:tc>
                <a:extLst>
                  <a:ext uri="{0D108BD9-81ED-4DB2-BD59-A6C34878D82A}">
                    <a16:rowId xmlns="" xmlns:a16="http://schemas.microsoft.com/office/drawing/2014/main" val="10000"/>
                  </a:ext>
                </a:extLst>
              </a:tr>
              <a:tr h="2428641">
                <a:tc>
                  <a:txBody>
                    <a:bodyPr/>
                    <a:lstStyle/>
                    <a:p>
                      <a:pPr algn="just"/>
                      <a:r>
                        <a:rPr kumimoji="0" lang="en-US" sz="1400" b="0" kern="1200" dirty="0">
                          <a:solidFill>
                            <a:schemeClr val="dk1"/>
                          </a:solidFill>
                          <a:effectLst/>
                          <a:latin typeface="+mj-lt"/>
                          <a:ea typeface="+mn-ea"/>
                          <a:cs typeface="Times New Roman" pitchFamily="18" charset="0"/>
                        </a:rPr>
                        <a:t>1.</a:t>
                      </a:r>
                      <a:endParaRPr lang="en-IN" sz="1400" b="0" dirty="0">
                        <a:latin typeface="+mj-lt"/>
                        <a:cs typeface="Times New Roman" pitchFamily="18" charset="0"/>
                      </a:endParaRPr>
                    </a:p>
                  </a:txBody>
                  <a:tcPr/>
                </a:tc>
                <a:tc>
                  <a:txBody>
                    <a:bodyPr/>
                    <a:lstStyle/>
                    <a:p>
                      <a:pPr algn="just"/>
                      <a:r>
                        <a:rPr lang="en-US" sz="1400" b="0" dirty="0">
                          <a:latin typeface="+mj-lt"/>
                        </a:rPr>
                        <a:t>Automated Bird Species Identification using Audio Signal Processing and Neural Networks</a:t>
                      </a:r>
                      <a:endParaRPr lang="en-IN" sz="1400" b="0" dirty="0">
                        <a:latin typeface="+mj-lt"/>
                        <a:cs typeface="Times New Roman" pitchFamily="18" charset="0"/>
                      </a:endParaRPr>
                    </a:p>
                  </a:txBody>
                  <a:tcPr/>
                </a:tc>
                <a:tc>
                  <a:txBody>
                    <a:bodyPr/>
                    <a:lstStyle/>
                    <a:p>
                      <a:pPr algn="just"/>
                      <a:r>
                        <a:rPr lang="en-US" sz="1400" b="0" dirty="0">
                          <a:latin typeface="+mj-lt"/>
                        </a:rPr>
                        <a:t>In this paper, an automatic bird species recognition system has been developed and methods for their identification has been investigated. Automatic identification of bird sounds without physical intervention has been a formidable and onerous endeavor for significant research on the taxonomy and various other sub fields of ornithology. </a:t>
                      </a:r>
                      <a:endParaRPr kumimoji="0" lang="en-IN" sz="1400" b="0" kern="1200" dirty="0">
                        <a:solidFill>
                          <a:schemeClr val="dk1"/>
                        </a:solidFill>
                        <a:effectLst/>
                        <a:latin typeface="+mj-lt"/>
                        <a:ea typeface="+mn-ea"/>
                        <a:cs typeface="Times New Roman" pitchFamily="18" charset="0"/>
                      </a:endParaRPr>
                    </a:p>
                  </a:txBody>
                  <a:tcPr/>
                </a:tc>
                <a:tc>
                  <a:txBody>
                    <a:bodyPr/>
                    <a:lstStyle/>
                    <a:p>
                      <a:pPr marL="68580" marR="60325" algn="just">
                        <a:lnSpc>
                          <a:spcPct val="115000"/>
                        </a:lnSpc>
                        <a:spcAft>
                          <a:spcPts val="0"/>
                        </a:spcAft>
                      </a:pPr>
                      <a:r>
                        <a:rPr lang="en-US" sz="1400" b="0" dirty="0">
                          <a:latin typeface="+mj-lt"/>
                        </a:rPr>
                        <a:t>We also decided to build a dataset encompassing 100 samples of human voice clips and surrounding environmental ambient noise, which were sourced from Google Audio-set and </a:t>
                      </a:r>
                      <a:r>
                        <a:rPr lang="en-US" sz="1400" b="0" dirty="0" err="1">
                          <a:latin typeface="+mj-lt"/>
                        </a:rPr>
                        <a:t>LibriSpeech</a:t>
                      </a:r>
                      <a:r>
                        <a:rPr lang="en-US" sz="1400" b="0" dirty="0">
                          <a:latin typeface="+mj-lt"/>
                        </a:rPr>
                        <a:t> ASR Corpus datasets</a:t>
                      </a:r>
                      <a:endParaRPr lang="en-IN" sz="1400" b="0" dirty="0">
                        <a:effectLst/>
                        <a:latin typeface="+mj-lt"/>
                        <a:ea typeface="Times New Roman"/>
                        <a:cs typeface="Times New Roman"/>
                      </a:endParaRPr>
                    </a:p>
                  </a:txBody>
                  <a:tcPr marL="0" marR="0" marT="0" marB="0"/>
                </a:tc>
                <a:extLst>
                  <a:ext uri="{0D108BD9-81ED-4DB2-BD59-A6C34878D82A}">
                    <a16:rowId xmlns="" xmlns:a16="http://schemas.microsoft.com/office/drawing/2014/main" val="10001"/>
                  </a:ext>
                </a:extLst>
              </a:tr>
              <a:tr h="2241279">
                <a:tc>
                  <a:txBody>
                    <a:bodyPr/>
                    <a:lstStyle/>
                    <a:p>
                      <a:pPr marL="67945" marR="60960" algn="just">
                        <a:lnSpc>
                          <a:spcPct val="115000"/>
                        </a:lnSpc>
                        <a:spcAft>
                          <a:spcPts val="0"/>
                        </a:spcAft>
                        <a:tabLst>
                          <a:tab pos="535305" algn="l"/>
                          <a:tab pos="761365" algn="l"/>
                        </a:tabLst>
                      </a:pPr>
                      <a:r>
                        <a:rPr lang="en-US" sz="1400" b="0" dirty="0">
                          <a:effectLst/>
                          <a:latin typeface="+mj-lt"/>
                          <a:ea typeface="Times New Roman"/>
                          <a:cs typeface="Times New Roman"/>
                        </a:rPr>
                        <a:t>2.</a:t>
                      </a:r>
                      <a:endParaRPr lang="en-IN" sz="1400" b="0" dirty="0">
                        <a:effectLst/>
                        <a:latin typeface="+mj-lt"/>
                        <a:ea typeface="Times New Roman"/>
                        <a:cs typeface="Times New Roman"/>
                      </a:endParaRPr>
                    </a:p>
                  </a:txBody>
                  <a:tcPr marL="0" marR="0" marT="0" marB="0"/>
                </a:tc>
                <a:tc>
                  <a:txBody>
                    <a:bodyPr/>
                    <a:lstStyle/>
                    <a:p>
                      <a:pPr marL="68580" algn="just">
                        <a:lnSpc>
                          <a:spcPts val="1135"/>
                        </a:lnSpc>
                        <a:spcAft>
                          <a:spcPts val="0"/>
                        </a:spcAft>
                      </a:pPr>
                      <a:endParaRPr lang="en-US" sz="1400" b="0" dirty="0">
                        <a:latin typeface="+mj-lt"/>
                      </a:endParaRPr>
                    </a:p>
                    <a:p>
                      <a:pPr marL="68580" algn="just">
                        <a:lnSpc>
                          <a:spcPts val="1135"/>
                        </a:lnSpc>
                        <a:spcAft>
                          <a:spcPts val="0"/>
                        </a:spcAft>
                      </a:pPr>
                      <a:r>
                        <a:rPr lang="en-US" sz="1400" b="0" dirty="0">
                          <a:latin typeface="+mj-lt"/>
                        </a:rPr>
                        <a:t>Bird Sound Identification based on Artificial Neural Network </a:t>
                      </a:r>
                      <a:endParaRPr lang="en-IN" sz="1400" b="0" dirty="0">
                        <a:effectLst/>
                        <a:latin typeface="+mj-lt"/>
                        <a:ea typeface="Times New Roman"/>
                        <a:cs typeface="Times New Roman"/>
                      </a:endParaRPr>
                    </a:p>
                  </a:txBody>
                  <a:tcPr marL="0" marR="0" marT="0" marB="0"/>
                </a:tc>
                <a:tc>
                  <a:txBody>
                    <a:bodyPr/>
                    <a:lstStyle/>
                    <a:p>
                      <a:pPr marL="67945" marR="60960" algn="just">
                        <a:lnSpc>
                          <a:spcPct val="115000"/>
                        </a:lnSpc>
                        <a:spcAft>
                          <a:spcPts val="0"/>
                        </a:spcAft>
                      </a:pPr>
                      <a:r>
                        <a:rPr lang="en-US" sz="1400" b="0" dirty="0">
                          <a:latin typeface="+mj-lt"/>
                        </a:rPr>
                        <a:t>Due to effect of climate changes and count of endangered animal, many researchers proposed animal species recognition system to help them for specific study. This paper proposes to identify bird sound identification using Artificial Neural Network (ANN). Each bird has a different tone of sounds</a:t>
                      </a:r>
                      <a:endParaRPr lang="en-IN" sz="1400" b="0" dirty="0">
                        <a:effectLst/>
                        <a:latin typeface="+mj-lt"/>
                        <a:ea typeface="Times New Roman"/>
                        <a:cs typeface="Times New Roman"/>
                      </a:endParaRPr>
                    </a:p>
                  </a:txBody>
                  <a:tcPr marL="0" marR="0" marT="0" marB="0"/>
                </a:tc>
                <a:tc>
                  <a:txBody>
                    <a:bodyPr/>
                    <a:lstStyle/>
                    <a:p>
                      <a:pPr marL="68580" marR="59690" algn="just">
                        <a:lnSpc>
                          <a:spcPct val="115000"/>
                        </a:lnSpc>
                        <a:spcAft>
                          <a:spcPts val="0"/>
                        </a:spcAft>
                        <a:tabLst>
                          <a:tab pos="863600" algn="l"/>
                        </a:tabLst>
                      </a:pPr>
                      <a:r>
                        <a:rPr lang="en-US" sz="1400" b="0" dirty="0">
                          <a:latin typeface="+mj-lt"/>
                        </a:rPr>
                        <a:t>The recognition algorithm involves of feature extraction using wavelet decomposition and recognition using supervised or unsupervised classifier</a:t>
                      </a:r>
                      <a:endParaRPr lang="en-IN" sz="1400" b="0" dirty="0">
                        <a:effectLst/>
                        <a:latin typeface="+mj-lt"/>
                        <a:ea typeface="Times New Roman"/>
                        <a:cs typeface="Times New Roman"/>
                      </a:endParaRPr>
                    </a:p>
                  </a:txBody>
                  <a:tcPr marL="0" marR="0" marT="0" marB="0"/>
                </a:tc>
                <a:extLst>
                  <a:ext uri="{0D108BD9-81ED-4DB2-BD59-A6C34878D82A}">
                    <a16:rowId xmlns="" xmlns:a16="http://schemas.microsoft.com/office/drawing/2014/main" val="10002"/>
                  </a:ext>
                </a:extLst>
              </a:tr>
            </a:tbl>
          </a:graphicData>
        </a:graphic>
      </p:graphicFrame>
    </p:spTree>
    <p:extLst>
      <p:ext uri="{BB962C8B-B14F-4D97-AF65-F5344CB8AC3E}">
        <p14:creationId xmlns:p14="http://schemas.microsoft.com/office/powerpoint/2010/main" val="342444584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0FB595F-1917-4ABC-B814-BA2660573AA5}"/>
              </a:ext>
            </a:extLst>
          </p:cNvPr>
          <p:cNvSpPr>
            <a:spLocks noGrp="1"/>
          </p:cNvSpPr>
          <p:nvPr>
            <p:ph type="title"/>
          </p:nvPr>
        </p:nvSpPr>
        <p:spPr/>
        <p:txBody>
          <a:bodyPr/>
          <a:lstStyle/>
          <a:p>
            <a:r>
              <a:rPr lang="en-IN" dirty="0"/>
              <a:t>Hardware </a:t>
            </a:r>
          </a:p>
        </p:txBody>
      </p:sp>
      <p:sp>
        <p:nvSpPr>
          <p:cNvPr id="3" name="Content Placeholder 2">
            <a:extLst>
              <a:ext uri="{FF2B5EF4-FFF2-40B4-BE49-F238E27FC236}">
                <a16:creationId xmlns="" xmlns:a16="http://schemas.microsoft.com/office/drawing/2014/main" id="{3E8D5E13-E75C-4E8C-8928-C6C94A05FB8F}"/>
              </a:ext>
            </a:extLst>
          </p:cNvPr>
          <p:cNvSpPr>
            <a:spLocks noGrp="1"/>
          </p:cNvSpPr>
          <p:nvPr>
            <p:ph idx="1"/>
          </p:nvPr>
        </p:nvSpPr>
        <p:spPr/>
        <p:txBody>
          <a:bodyPr/>
          <a:lstStyle/>
          <a:p>
            <a:pPr marL="800100" lvl="1" indent="-342900"/>
            <a:r>
              <a:rPr lang="en-GB" sz="2400" dirty="0"/>
              <a:t>System Processors	 	: 	Core2Duo </a:t>
            </a:r>
            <a:endParaRPr lang="en-US" sz="2400" dirty="0"/>
          </a:p>
          <a:p>
            <a:pPr marL="800100" lvl="1" indent="-342900">
              <a:buFont typeface="Arial" panose="020B0604020202020204" pitchFamily="34" charset="0"/>
              <a:buChar char="•"/>
            </a:pPr>
            <a:r>
              <a:rPr lang="en-GB" sz="2400" dirty="0"/>
              <a:t>Speed				:	2.4 GHz </a:t>
            </a:r>
            <a:endParaRPr lang="en-US" sz="2400" dirty="0"/>
          </a:p>
          <a:p>
            <a:pPr marL="800100" lvl="1" indent="-342900">
              <a:buFont typeface="Arial" panose="020B0604020202020204" pitchFamily="34" charset="0"/>
              <a:buChar char="•"/>
            </a:pPr>
            <a:r>
              <a:rPr lang="en-GB" sz="2400" dirty="0"/>
              <a:t>Hard Disk           		: 	150 GB </a:t>
            </a:r>
            <a:endParaRPr lang="en-US" sz="2400" dirty="0"/>
          </a:p>
          <a:p>
            <a:endParaRPr lang="en-IN" dirty="0"/>
          </a:p>
        </p:txBody>
      </p:sp>
      <p:sp>
        <p:nvSpPr>
          <p:cNvPr id="4" name="TextBox 3"/>
          <p:cNvSpPr txBox="1"/>
          <p:nvPr/>
        </p:nvSpPr>
        <p:spPr>
          <a:xfrm>
            <a:off x="378151" y="3183458"/>
            <a:ext cx="4572000" cy="646331"/>
          </a:xfrm>
          <a:prstGeom prst="rect">
            <a:avLst/>
          </a:prstGeom>
          <a:noFill/>
        </p:spPr>
        <p:txBody>
          <a:bodyPr wrap="square" rtlCol="0">
            <a:spAutoFit/>
          </a:bodyPr>
          <a:lstStyle/>
          <a:p>
            <a:r>
              <a:rPr lang="en-IN" sz="3600" b="1" spc="50" dirty="0">
                <a:ln w="13335" cmpd="sng">
                  <a:solidFill>
                    <a:srgbClr val="759AA5">
                      <a:lumMod val="50000"/>
                    </a:srgbClr>
                  </a:solidFill>
                  <a:prstDash val="solid"/>
                </a:ln>
                <a:solidFill>
                  <a:srgbClr val="B9AB6F">
                    <a:tint val="1000"/>
                  </a:srgbClr>
                </a:solidFill>
                <a:ea typeface="+mj-ea"/>
                <a:cs typeface="+mj-cs"/>
              </a:rPr>
              <a:t> Software</a:t>
            </a:r>
            <a:endParaRPr lang="en-US" dirty="0"/>
          </a:p>
        </p:txBody>
      </p:sp>
      <p:sp>
        <p:nvSpPr>
          <p:cNvPr id="5" name="TextBox 4"/>
          <p:cNvSpPr txBox="1"/>
          <p:nvPr/>
        </p:nvSpPr>
        <p:spPr>
          <a:xfrm>
            <a:off x="405212" y="4114800"/>
            <a:ext cx="8129187" cy="1877437"/>
          </a:xfrm>
          <a:prstGeom prst="rect">
            <a:avLst/>
          </a:prstGeom>
          <a:noFill/>
        </p:spPr>
        <p:txBody>
          <a:bodyPr wrap="square" rtlCol="0">
            <a:spAutoFit/>
          </a:bodyPr>
          <a:lstStyle/>
          <a:p>
            <a:pPr marL="800100" lvl="1" indent="-342900">
              <a:buFont typeface="Arial" panose="020B0604020202020204" pitchFamily="34" charset="0"/>
              <a:buChar char="•"/>
            </a:pPr>
            <a:r>
              <a:rPr lang="en-US" sz="2400" dirty="0"/>
              <a:t>Operating system 	             : 	64 bit Windows 10.</a:t>
            </a:r>
          </a:p>
          <a:p>
            <a:pPr marL="800100" lvl="1" indent="-342900">
              <a:buFont typeface="Arial" panose="020B0604020202020204" pitchFamily="34" charset="0"/>
              <a:buChar char="•"/>
            </a:pPr>
            <a:r>
              <a:rPr lang="en-US" sz="2400" dirty="0"/>
              <a:t>Coding Language	             :               Python</a:t>
            </a:r>
          </a:p>
          <a:p>
            <a:pPr marL="800100" lvl="1" indent="-342900">
              <a:buFont typeface="Arial" panose="020B0604020202020204" pitchFamily="34" charset="0"/>
              <a:buChar char="•"/>
            </a:pPr>
            <a:r>
              <a:rPr lang="en-US" sz="2400" dirty="0"/>
              <a:t>Design constraints (IDE)       	  :               </a:t>
            </a:r>
            <a:r>
              <a:rPr lang="en-US" sz="2400" dirty="0" err="1"/>
              <a:t>Spyder</a:t>
            </a:r>
            <a:r>
              <a:rPr lang="en-US" sz="2400" dirty="0" smtClean="0"/>
              <a:t>.</a:t>
            </a:r>
          </a:p>
          <a:p>
            <a:pPr marL="800100" lvl="1" indent="-342900">
              <a:buFont typeface="Arial" panose="020B0604020202020204" pitchFamily="34" charset="0"/>
              <a:buChar char="•"/>
            </a:pPr>
            <a:r>
              <a:rPr lang="en-US" sz="2400" dirty="0" smtClean="0"/>
              <a:t>Database 			  : 	       SQLite</a:t>
            </a:r>
            <a:endParaRPr lang="en-US" sz="2400" dirty="0"/>
          </a:p>
          <a:p>
            <a:endParaRPr lang="en-US" sz="2000" dirty="0"/>
          </a:p>
        </p:txBody>
      </p:sp>
    </p:spTree>
    <p:extLst>
      <p:ext uri="{BB962C8B-B14F-4D97-AF65-F5344CB8AC3E}">
        <p14:creationId xmlns:p14="http://schemas.microsoft.com/office/powerpoint/2010/main" val="421853113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22A26C2-4D46-4FF0-AC18-46D8E10636CF}"/>
              </a:ext>
            </a:extLst>
          </p:cNvPr>
          <p:cNvSpPr>
            <a:spLocks noGrp="1"/>
          </p:cNvSpPr>
          <p:nvPr>
            <p:ph type="title"/>
          </p:nvPr>
        </p:nvSpPr>
        <p:spPr>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a:normAutofit/>
          </a:bodyPr>
          <a:lstStyle/>
          <a:p>
            <a:pPr algn="ctr"/>
            <a:r>
              <a:rPr lang="en-IN" sz="4400" dirty="0"/>
              <a:t>Block Diagram</a:t>
            </a:r>
          </a:p>
        </p:txBody>
      </p:sp>
      <p:pic>
        <p:nvPicPr>
          <p:cNvPr id="5" name="Content Placeholder 4">
            <a:extLst>
              <a:ext uri="{FF2B5EF4-FFF2-40B4-BE49-F238E27FC236}">
                <a16:creationId xmlns="" xmlns:a16="http://schemas.microsoft.com/office/drawing/2014/main" id="{1FAC4FED-A9A6-4632-B9AF-A1DE91B219C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05000" y="2072326"/>
            <a:ext cx="5257800" cy="4328474"/>
          </a:xfrm>
        </p:spPr>
      </p:pic>
    </p:spTree>
    <p:extLst>
      <p:ext uri="{BB962C8B-B14F-4D97-AF65-F5344CB8AC3E}">
        <p14:creationId xmlns:p14="http://schemas.microsoft.com/office/powerpoint/2010/main" val="164095425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8B87C26-B2E1-47F3-8C41-8B09F1F5FC38}"/>
              </a:ext>
            </a:extLst>
          </p:cNvPr>
          <p:cNvSpPr>
            <a:spLocks noGrp="1"/>
          </p:cNvSpPr>
          <p:nvPr>
            <p:ph type="title"/>
          </p:nvPr>
        </p:nvSpPr>
        <p:spPr/>
        <p:txBody>
          <a:bodyPr/>
          <a:lstStyle/>
          <a:p>
            <a:r>
              <a:rPr lang="en-IN" dirty="0"/>
              <a:t>System Architecture</a:t>
            </a:r>
          </a:p>
        </p:txBody>
      </p:sp>
      <p:pic>
        <p:nvPicPr>
          <p:cNvPr id="5" name="Content Placeholder 4">
            <a:extLst>
              <a:ext uri="{FF2B5EF4-FFF2-40B4-BE49-F238E27FC236}">
                <a16:creationId xmlns="" xmlns:a16="http://schemas.microsoft.com/office/drawing/2014/main" id="{13F49474-59C6-42C2-8413-DAED511D1F8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24000" y="2243931"/>
            <a:ext cx="6096000" cy="3238500"/>
          </a:xfrm>
        </p:spPr>
      </p:pic>
    </p:spTree>
    <p:extLst>
      <p:ext uri="{BB962C8B-B14F-4D97-AF65-F5344CB8AC3E}">
        <p14:creationId xmlns:p14="http://schemas.microsoft.com/office/powerpoint/2010/main" val="355979547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F5240D6-8D0F-422A-95F5-35620A6E80AC}"/>
              </a:ext>
            </a:extLst>
          </p:cNvPr>
          <p:cNvSpPr>
            <a:spLocks noGrp="1"/>
          </p:cNvSpPr>
          <p:nvPr>
            <p:ph type="title"/>
          </p:nvPr>
        </p:nvSpPr>
        <p:spPr/>
        <p:txBody>
          <a:bodyPr/>
          <a:lstStyle/>
          <a:p>
            <a:r>
              <a:rPr lang="en-IN" dirty="0"/>
              <a:t>DFD0</a:t>
            </a:r>
          </a:p>
        </p:txBody>
      </p:sp>
      <p:pic>
        <p:nvPicPr>
          <p:cNvPr id="5" name="Content Placeholder 4">
            <a:extLst>
              <a:ext uri="{FF2B5EF4-FFF2-40B4-BE49-F238E27FC236}">
                <a16:creationId xmlns="" xmlns:a16="http://schemas.microsoft.com/office/drawing/2014/main" id="{6C1A2C5E-2ED4-4FDF-BD2E-205F6ACDE92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71600" y="3389431"/>
            <a:ext cx="5300662" cy="753269"/>
          </a:xfrm>
        </p:spPr>
      </p:pic>
      <p:sp>
        <p:nvSpPr>
          <p:cNvPr id="3" name="TextBox 2"/>
          <p:cNvSpPr txBox="1"/>
          <p:nvPr/>
        </p:nvSpPr>
        <p:spPr>
          <a:xfrm>
            <a:off x="2362200" y="3415546"/>
            <a:ext cx="990600" cy="307777"/>
          </a:xfrm>
          <a:prstGeom prst="rect">
            <a:avLst/>
          </a:prstGeom>
          <a:noFill/>
        </p:spPr>
        <p:txBody>
          <a:bodyPr wrap="square" rtlCol="0">
            <a:spAutoFit/>
          </a:bodyPr>
          <a:lstStyle/>
          <a:p>
            <a:r>
              <a:rPr lang="en-US" sz="1400" dirty="0" smtClean="0">
                <a:solidFill>
                  <a:schemeClr val="bg1"/>
                </a:solidFill>
              </a:rPr>
              <a:t>Bird Voice</a:t>
            </a:r>
            <a:endParaRPr lang="en-US" sz="1400" dirty="0">
              <a:solidFill>
                <a:schemeClr val="bg1"/>
              </a:solidFill>
            </a:endParaRPr>
          </a:p>
        </p:txBody>
      </p:sp>
      <p:sp>
        <p:nvSpPr>
          <p:cNvPr id="4" name="TextBox 3"/>
          <p:cNvSpPr txBox="1"/>
          <p:nvPr/>
        </p:nvSpPr>
        <p:spPr>
          <a:xfrm>
            <a:off x="4572000" y="3427929"/>
            <a:ext cx="1151277" cy="338554"/>
          </a:xfrm>
          <a:prstGeom prst="rect">
            <a:avLst/>
          </a:prstGeom>
          <a:noFill/>
        </p:spPr>
        <p:txBody>
          <a:bodyPr wrap="none" rtlCol="0">
            <a:spAutoFit/>
          </a:bodyPr>
          <a:lstStyle/>
          <a:p>
            <a:r>
              <a:rPr lang="en-US" sz="1600" dirty="0" smtClean="0">
                <a:solidFill>
                  <a:schemeClr val="bg1"/>
                </a:solidFill>
              </a:rPr>
              <a:t>Bird species</a:t>
            </a:r>
            <a:endParaRPr lang="en-US" sz="1600" dirty="0">
              <a:solidFill>
                <a:schemeClr val="bg1"/>
              </a:solidFill>
            </a:endParaRPr>
          </a:p>
        </p:txBody>
      </p:sp>
    </p:spTree>
    <p:extLst>
      <p:ext uri="{BB962C8B-B14F-4D97-AF65-F5344CB8AC3E}">
        <p14:creationId xmlns:p14="http://schemas.microsoft.com/office/powerpoint/2010/main" val="238231162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66E77BF-4BBA-439B-89C1-6ACCBD853FE5}"/>
              </a:ext>
            </a:extLst>
          </p:cNvPr>
          <p:cNvSpPr>
            <a:spLocks noGrp="1"/>
          </p:cNvSpPr>
          <p:nvPr>
            <p:ph type="title"/>
          </p:nvPr>
        </p:nvSpPr>
        <p:spPr/>
        <p:txBody>
          <a:bodyPr/>
          <a:lstStyle/>
          <a:p>
            <a:r>
              <a:rPr lang="en-IN" dirty="0"/>
              <a:t>DFD1</a:t>
            </a:r>
          </a:p>
        </p:txBody>
      </p:sp>
      <p:pic>
        <p:nvPicPr>
          <p:cNvPr id="5" name="Content Placeholder 4">
            <a:extLst>
              <a:ext uri="{FF2B5EF4-FFF2-40B4-BE49-F238E27FC236}">
                <a16:creationId xmlns="" xmlns:a16="http://schemas.microsoft.com/office/drawing/2014/main" id="{0A9FB4CD-BE79-46B2-AD59-98FA3006FEB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71600" y="3120231"/>
            <a:ext cx="5753100" cy="1485900"/>
          </a:xfrm>
        </p:spPr>
      </p:pic>
      <p:sp>
        <p:nvSpPr>
          <p:cNvPr id="3" name="TextBox 2"/>
          <p:cNvSpPr txBox="1"/>
          <p:nvPr/>
        </p:nvSpPr>
        <p:spPr>
          <a:xfrm>
            <a:off x="2362200" y="3587531"/>
            <a:ext cx="909673" cy="307777"/>
          </a:xfrm>
          <a:prstGeom prst="rect">
            <a:avLst/>
          </a:prstGeom>
          <a:noFill/>
        </p:spPr>
        <p:txBody>
          <a:bodyPr wrap="none" rtlCol="0">
            <a:spAutoFit/>
          </a:bodyPr>
          <a:lstStyle/>
          <a:p>
            <a:r>
              <a:rPr lang="en-US" sz="1400" dirty="0" smtClean="0">
                <a:solidFill>
                  <a:schemeClr val="bg1"/>
                </a:solidFill>
              </a:rPr>
              <a:t>Bird Voice</a:t>
            </a:r>
            <a:endParaRPr lang="en-US" sz="1400" dirty="0">
              <a:solidFill>
                <a:schemeClr val="bg1"/>
              </a:solidFill>
            </a:endParaRPr>
          </a:p>
        </p:txBody>
      </p:sp>
      <p:sp>
        <p:nvSpPr>
          <p:cNvPr id="4" name="Rectangle 3"/>
          <p:cNvSpPr/>
          <p:nvPr/>
        </p:nvSpPr>
        <p:spPr>
          <a:xfrm>
            <a:off x="5029200" y="3525976"/>
            <a:ext cx="1029449" cy="307777"/>
          </a:xfrm>
          <a:prstGeom prst="rect">
            <a:avLst/>
          </a:prstGeom>
        </p:spPr>
        <p:txBody>
          <a:bodyPr wrap="none">
            <a:spAutoFit/>
          </a:bodyPr>
          <a:lstStyle/>
          <a:p>
            <a:r>
              <a:rPr lang="en-US" sz="1400" dirty="0">
                <a:solidFill>
                  <a:schemeClr val="bg1"/>
                </a:solidFill>
              </a:rPr>
              <a:t>Bird species</a:t>
            </a:r>
          </a:p>
        </p:txBody>
      </p:sp>
    </p:spTree>
    <p:extLst>
      <p:ext uri="{BB962C8B-B14F-4D97-AF65-F5344CB8AC3E}">
        <p14:creationId xmlns:p14="http://schemas.microsoft.com/office/powerpoint/2010/main" val="1663407666"/>
      </p:ext>
    </p:extLst>
  </p:cSld>
  <p:clrMapOvr>
    <a:masterClrMapping/>
  </p:clrMapOvr>
  <p:timing>
    <p:tnLst>
      <p:par>
        <p:cTn id="1" dur="indefinite" restart="never" nodeType="tmRoot"/>
      </p:par>
    </p:tnLst>
  </p:timing>
</p:sld>
</file>

<file path=ppt/theme/theme1.xml><?xml version="1.0" encoding="utf-8"?>
<a:theme xmlns:a="http://schemas.openxmlformats.org/drawingml/2006/main" name="Thatch">
  <a:themeElements>
    <a:clrScheme name="Thatch">
      <a:dk1>
        <a:sysClr val="windowText" lastClr="000000"/>
      </a:dk1>
      <a:lt1>
        <a:sysClr val="window" lastClr="FFFFFF"/>
      </a:lt1>
      <a:dk2>
        <a:srgbClr val="1D3641"/>
      </a:dk2>
      <a:lt2>
        <a:srgbClr val="DFE6D0"/>
      </a:lt2>
      <a:accent1>
        <a:srgbClr val="759AA5"/>
      </a:accent1>
      <a:accent2>
        <a:srgbClr val="CFC60D"/>
      </a:accent2>
      <a:accent3>
        <a:srgbClr val="99987F"/>
      </a:accent3>
      <a:accent4>
        <a:srgbClr val="90AC97"/>
      </a:accent4>
      <a:accent5>
        <a:srgbClr val="FFAD1C"/>
      </a:accent5>
      <a:accent6>
        <a:srgbClr val="B9AB6F"/>
      </a:accent6>
      <a:hlink>
        <a:srgbClr val="66AACD"/>
      </a:hlink>
      <a:folHlink>
        <a:srgbClr val="809DB3"/>
      </a:folHlink>
    </a:clrScheme>
    <a:fontScheme name="Median">
      <a:majorFont>
        <a:latin typeface="Tw Cen MT"/>
        <a:ea typeface=""/>
        <a:cs typeface=""/>
        <a:font script="Grek" typeface="Calibri"/>
        <a:font script="Cyrl" typeface="Calibri"/>
        <a:font script="Jpan" typeface="HG創英角ｺﾞｼｯｸUB"/>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a:ea typeface=""/>
        <a:cs typeface=""/>
        <a:font script="Grek" typeface="Calibri"/>
        <a:font script="Cyrl" typeface="Calibri"/>
        <a:font script="Jpan" typeface="HG創英角ｺﾞｼｯｸUB"/>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Thatch">
      <a:fillStyleLst>
        <a:solidFill>
          <a:schemeClr val="phClr"/>
        </a:solidFill>
        <a:gradFill rotWithShape="1">
          <a:gsLst>
            <a:gs pos="0">
              <a:schemeClr val="phClr">
                <a:tint val="79000"/>
                <a:satMod val="180000"/>
              </a:schemeClr>
            </a:gs>
            <a:gs pos="65000">
              <a:schemeClr val="phClr">
                <a:tint val="52000"/>
                <a:satMod val="250000"/>
              </a:schemeClr>
            </a:gs>
            <a:gs pos="100000">
              <a:schemeClr val="phClr">
                <a:tint val="29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15875" cap="flat" cmpd="sng" algn="ctr">
          <a:solidFill>
            <a:schemeClr val="phClr"/>
          </a:solidFill>
          <a:prstDash val="solid"/>
        </a:ln>
        <a:ln w="38100" cap="flat" cmpd="sng" algn="ctr">
          <a:solidFill>
            <a:schemeClr val="phClr"/>
          </a:solidFill>
          <a:prstDash val="solid"/>
        </a:ln>
      </a:lnStyleLst>
      <a:effectStyleLst>
        <a:effectStyle>
          <a:effectLst>
            <a:outerShdw blurRad="63500" dist="25400" dir="5400000" rotWithShape="0">
              <a:srgbClr val="000000">
                <a:alpha val="43000"/>
              </a:srgbClr>
            </a:outerShdw>
          </a:effectLst>
        </a:effectStyle>
        <a:effectStyle>
          <a:effectLst>
            <a:outerShdw blurRad="63500" dist="25400" dir="5400000" rotWithShape="0">
              <a:srgbClr val="000000">
                <a:alpha val="43000"/>
              </a:srgbClr>
            </a:outerShdw>
          </a:effectLst>
          <a:scene3d>
            <a:camera prst="orthographicFront">
              <a:rot lat="0" lon="0" rev="0"/>
            </a:camera>
            <a:lightRig rig="brightRoom" dir="t">
              <a:rot lat="0" lon="0" rev="8700000"/>
            </a:lightRig>
          </a:scene3d>
          <a:sp3d contourW="12700" prstMaterial="dkEdge">
            <a:bevelT w="0" h="0" prst="relaxedInset"/>
            <a:contourClr>
              <a:schemeClr val="phClr">
                <a:shade val="65000"/>
                <a:satMod val="150000"/>
              </a:schemeClr>
            </a:contourClr>
          </a:sp3d>
        </a:effectStyle>
        <a:effectStyle>
          <a:effectLst>
            <a:outerShdw blurRad="63500" dist="25400" dir="5400000" rotWithShape="0">
              <a:srgbClr val="000000">
                <a:alpha val="43000"/>
              </a:srgbClr>
            </a:outerShdw>
          </a:effectLst>
          <a:scene3d>
            <a:camera prst="orthographicFront">
              <a:rot lat="0" lon="0" rev="0"/>
            </a:camera>
            <a:lightRig rig="glow" dir="t">
              <a:rot lat="0" lon="0" rev="13200000"/>
            </a:lightRig>
          </a:scene3d>
          <a:sp3d prstMaterial="dkEdge">
            <a:bevelT w="63500" h="50800" prst="relaxedInset"/>
          </a:sp3d>
        </a:effectStyle>
      </a:effectStyleLst>
      <a:bgFillStyleLst>
        <a:solidFill>
          <a:schemeClr val="phClr"/>
        </a:solidFill>
        <a:gradFill rotWithShape="1">
          <a:gsLst>
            <a:gs pos="0">
              <a:schemeClr val="phClr">
                <a:tint val="85000"/>
                <a:shade val="95000"/>
                <a:satMod val="200000"/>
              </a:schemeClr>
            </a:gs>
            <a:gs pos="53000">
              <a:schemeClr val="phClr">
                <a:shade val="60000"/>
                <a:satMod val="220000"/>
              </a:schemeClr>
            </a:gs>
            <a:gs pos="100000">
              <a:schemeClr val="phClr">
                <a:shade val="45000"/>
                <a:satMod val="220000"/>
              </a:schemeClr>
            </a:gs>
          </a:gsLst>
          <a:lin ang="16200000" scaled="0"/>
        </a:gradFill>
        <a:gradFill rotWithShape="1">
          <a:gsLst>
            <a:gs pos="0">
              <a:schemeClr val="phClr">
                <a:tint val="83000"/>
                <a:shade val="97000"/>
                <a:satMod val="230000"/>
              </a:schemeClr>
            </a:gs>
            <a:gs pos="100000">
              <a:schemeClr val="phClr">
                <a:shade val="35000"/>
                <a:satMod val="250000"/>
              </a:schemeClr>
            </a:gs>
          </a:gsLst>
          <a:path path="circle">
            <a:fillToRect l="15000" t="50000" r="85000" b="6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Thatch</Template>
  <TotalTime>1195</TotalTime>
  <Words>807</Words>
  <Application>Microsoft Office PowerPoint</Application>
  <PresentationFormat>On-screen Show (4:3)</PresentationFormat>
  <Paragraphs>104</Paragraphs>
  <Slides>31</Slides>
  <Notes>0</Notes>
  <HiddenSlides>0</HiddenSlides>
  <MMClips>0</MMClips>
  <ScaleCrop>false</ScaleCrop>
  <HeadingPairs>
    <vt:vector size="4" baseType="variant">
      <vt:variant>
        <vt:lpstr>Theme</vt:lpstr>
      </vt:variant>
      <vt:variant>
        <vt:i4>1</vt:i4>
      </vt:variant>
      <vt:variant>
        <vt:lpstr>Slide Titles</vt:lpstr>
      </vt:variant>
      <vt:variant>
        <vt:i4>31</vt:i4>
      </vt:variant>
    </vt:vector>
  </HeadingPairs>
  <TitlesOfParts>
    <vt:vector size="32" baseType="lpstr">
      <vt:lpstr>Thatch</vt:lpstr>
      <vt:lpstr>Objective</vt:lpstr>
      <vt:lpstr>Motivation</vt:lpstr>
      <vt:lpstr>Problem Statement</vt:lpstr>
      <vt:lpstr>Literature Survey </vt:lpstr>
      <vt:lpstr>Hardware </vt:lpstr>
      <vt:lpstr>Block Diagram</vt:lpstr>
      <vt:lpstr>System Architecture</vt:lpstr>
      <vt:lpstr>DFD0</vt:lpstr>
      <vt:lpstr>DFD1</vt:lpstr>
      <vt:lpstr>DFD2</vt:lpstr>
      <vt:lpstr>Activity diagram :</vt:lpstr>
      <vt:lpstr>Use case Diagram</vt:lpstr>
      <vt:lpstr>Sequence Diagram</vt:lpstr>
      <vt:lpstr>Class Diagram</vt:lpstr>
      <vt:lpstr>Algorithm</vt:lpstr>
      <vt:lpstr>PowerPoint Presentation</vt:lpstr>
      <vt:lpstr>Libraries</vt:lpstr>
      <vt:lpstr>Home Page</vt:lpstr>
      <vt:lpstr>Registration Page</vt:lpstr>
      <vt:lpstr>Login Page</vt:lpstr>
      <vt:lpstr>Main page</vt:lpstr>
      <vt:lpstr>Project Test Case:</vt:lpstr>
      <vt:lpstr>Test Result</vt:lpstr>
      <vt:lpstr>Test Result</vt:lpstr>
      <vt:lpstr>Test Result</vt:lpstr>
      <vt:lpstr>PowerPoint Presentation</vt:lpstr>
      <vt:lpstr>Project Plan</vt:lpstr>
      <vt:lpstr>Use</vt:lpstr>
      <vt:lpstr>Scope</vt:lpstr>
      <vt:lpstr>Conclusion</vt:lpstr>
      <vt:lpstr>References</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rahul</dc:creator>
  <cp:lastModifiedBy>Admin</cp:lastModifiedBy>
  <cp:revision>105</cp:revision>
  <dcterms:created xsi:type="dcterms:W3CDTF">2006-08-16T00:00:00Z</dcterms:created>
  <dcterms:modified xsi:type="dcterms:W3CDTF">2024-07-31T12:17:56Z</dcterms:modified>
  <cp:contentStatus/>
</cp:coreProperties>
</file>